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4.xml" ContentType="application/vnd.openxmlformats-officedocument.theme+xml"/>
  <Override PartName="/ppt/tags/tag2.xml" ContentType="application/vnd.openxmlformats-officedocument.presentationml.tags+xml"/>
  <Override PartName="/ppt/slideLayouts/slideLayout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4.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661" r:id="rId1"/>
    <p:sldMasterId id="2147483663" r:id="rId2"/>
    <p:sldMasterId id="2147483665" r:id="rId3"/>
    <p:sldMasterId id="2147483667" r:id="rId4"/>
    <p:sldMasterId id="2147483673" r:id="rId5"/>
  </p:sldMasterIdLst>
  <p:notesMasterIdLst>
    <p:notesMasterId r:id="rId81"/>
  </p:notesMasterIdLst>
  <p:sldIdLst>
    <p:sldId id="317" r:id="rId6"/>
    <p:sldId id="434" r:id="rId7"/>
    <p:sldId id="390" r:id="rId8"/>
    <p:sldId id="368" r:id="rId9"/>
    <p:sldId id="370" r:id="rId10"/>
    <p:sldId id="369" r:id="rId11"/>
    <p:sldId id="372" r:id="rId12"/>
    <p:sldId id="435" r:id="rId13"/>
    <p:sldId id="379" r:id="rId14"/>
    <p:sldId id="319" r:id="rId15"/>
    <p:sldId id="320" r:id="rId16"/>
    <p:sldId id="321" r:id="rId17"/>
    <p:sldId id="322" r:id="rId18"/>
    <p:sldId id="374" r:id="rId19"/>
    <p:sldId id="375" r:id="rId20"/>
    <p:sldId id="366" r:id="rId21"/>
    <p:sldId id="376" r:id="rId22"/>
    <p:sldId id="380" r:id="rId23"/>
    <p:sldId id="391" r:id="rId24"/>
    <p:sldId id="381" r:id="rId25"/>
    <p:sldId id="382" r:id="rId26"/>
    <p:sldId id="383" r:id="rId27"/>
    <p:sldId id="384" r:id="rId28"/>
    <p:sldId id="385" r:id="rId29"/>
    <p:sldId id="387" r:id="rId30"/>
    <p:sldId id="389" r:id="rId31"/>
    <p:sldId id="392" r:id="rId32"/>
    <p:sldId id="393" r:id="rId33"/>
    <p:sldId id="394" r:id="rId34"/>
    <p:sldId id="395" r:id="rId35"/>
    <p:sldId id="388" r:id="rId36"/>
    <p:sldId id="396" r:id="rId37"/>
    <p:sldId id="397" r:id="rId38"/>
    <p:sldId id="398" r:id="rId39"/>
    <p:sldId id="399" r:id="rId40"/>
    <p:sldId id="400" r:id="rId41"/>
    <p:sldId id="401" r:id="rId42"/>
    <p:sldId id="402" r:id="rId43"/>
    <p:sldId id="404" r:id="rId44"/>
    <p:sldId id="403" r:id="rId45"/>
    <p:sldId id="405" r:id="rId46"/>
    <p:sldId id="406" r:id="rId47"/>
    <p:sldId id="407" r:id="rId48"/>
    <p:sldId id="408" r:id="rId49"/>
    <p:sldId id="440" r:id="rId50"/>
    <p:sldId id="441" r:id="rId51"/>
    <p:sldId id="442" r:id="rId52"/>
    <p:sldId id="443" r:id="rId53"/>
    <p:sldId id="444" r:id="rId54"/>
    <p:sldId id="445" r:id="rId55"/>
    <p:sldId id="448" r:id="rId56"/>
    <p:sldId id="449" r:id="rId57"/>
    <p:sldId id="340" r:id="rId58"/>
    <p:sldId id="342" r:id="rId59"/>
    <p:sldId id="343" r:id="rId60"/>
    <p:sldId id="344" r:id="rId61"/>
    <p:sldId id="345" r:id="rId62"/>
    <p:sldId id="346" r:id="rId63"/>
    <p:sldId id="347" r:id="rId64"/>
    <p:sldId id="349" r:id="rId65"/>
    <p:sldId id="450" r:id="rId66"/>
    <p:sldId id="350" r:id="rId67"/>
    <p:sldId id="351" r:id="rId68"/>
    <p:sldId id="352" r:id="rId69"/>
    <p:sldId id="353" r:id="rId70"/>
    <p:sldId id="354" r:id="rId71"/>
    <p:sldId id="355" r:id="rId72"/>
    <p:sldId id="436" r:id="rId73"/>
    <p:sldId id="423" r:id="rId74"/>
    <p:sldId id="429" r:id="rId75"/>
    <p:sldId id="424" r:id="rId76"/>
    <p:sldId id="425" r:id="rId77"/>
    <p:sldId id="426" r:id="rId78"/>
    <p:sldId id="446" r:id="rId79"/>
    <p:sldId id="447" r:id="rId80"/>
  </p:sldIdLst>
  <p:sldSz cx="9906000" cy="6858000" type="A4"/>
  <p:notesSz cx="6858000" cy="9144000"/>
  <p:custDataLst>
    <p:tags r:id="rId8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3"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BBF3"/>
    <a:srgbClr val="AA5CAA"/>
    <a:srgbClr val="808080"/>
    <a:srgbClr val="177B57"/>
    <a:srgbClr val="C5E4BA"/>
    <a:srgbClr val="000000"/>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434" autoAdjust="0"/>
  </p:normalViewPr>
  <p:slideViewPr>
    <p:cSldViewPr snapToGrid="0" snapToObjects="1" showGuides="1">
      <p:cViewPr varScale="1">
        <p:scale>
          <a:sx n="71" d="100"/>
          <a:sy n="71" d="100"/>
        </p:scale>
        <p:origin x="876" y="268"/>
      </p:cViewPr>
      <p:guideLst>
        <p:guide orient="horz" pos="2160"/>
        <p:guide pos="312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67" d="100"/>
          <a:sy n="67" d="100"/>
        </p:scale>
        <p:origin x="-2250" y="-11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presProps" Target="presProp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6.xml"/><Relationship Id="rId82" Type="http://schemas.openxmlformats.org/officeDocument/2006/relationships/tags" Target="tags/tag1.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notesMaster" Target="notesMasters/notesMaster1.xml"/><Relationship Id="rId86" Type="http://schemas.openxmlformats.org/officeDocument/2006/relationships/theme" Target="theme/theme1.xml"/></Relationships>
</file>

<file path=ppt/diagrams/_rels/data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 Id="rId4" Type="http://schemas.openxmlformats.org/officeDocument/2006/relationships/image" Target="../media/image17.png"/></Relationships>
</file>

<file path=ppt/diagrams/_rels/drawing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 Id="rId4"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DF83D7-B05E-44E2-B95C-2DEB9D2BAE38}" type="doc">
      <dgm:prSet loTypeId="urn:microsoft.com/office/officeart/2005/8/layout/process5" loCatId="process" qsTypeId="urn:microsoft.com/office/officeart/2005/8/quickstyle/simple2" qsCatId="simple" csTypeId="urn:microsoft.com/office/officeart/2005/8/colors/colorful5" csCatId="colorful" phldr="1"/>
      <dgm:spPr/>
      <dgm:t>
        <a:bodyPr/>
        <a:lstStyle/>
        <a:p>
          <a:endParaRPr lang="en-US"/>
        </a:p>
      </dgm:t>
    </dgm:pt>
    <dgm:pt modelId="{A8ADF88C-77D9-4B6E-8242-D2BA7DE6DED8}">
      <dgm:prSet phldrT="[Text]" custT="1"/>
      <dgm:spPr/>
      <dgm:t>
        <a:bodyPr/>
        <a:lstStyle/>
        <a:p>
          <a:r>
            <a:rPr lang="en-GB" sz="2200" dirty="0" smtClean="0">
              <a:solidFill>
                <a:schemeClr val="tx1"/>
              </a:solidFill>
              <a:latin typeface="+mn-lt"/>
            </a:rPr>
            <a:t>1. Development, QA and finalization  of survey tools </a:t>
          </a:r>
          <a:endParaRPr lang="en-US" sz="2200" dirty="0">
            <a:solidFill>
              <a:schemeClr val="tx1"/>
            </a:solidFill>
            <a:latin typeface="+mn-lt"/>
          </a:endParaRPr>
        </a:p>
      </dgm:t>
    </dgm:pt>
    <dgm:pt modelId="{0F51A243-87AF-4976-8868-1DDF16CEE998}" type="parTrans" cxnId="{DC1C6D01-6624-4475-8A4E-88E1DA66F264}">
      <dgm:prSet/>
      <dgm:spPr/>
      <dgm:t>
        <a:bodyPr/>
        <a:lstStyle/>
        <a:p>
          <a:endParaRPr lang="en-US" sz="2200">
            <a:solidFill>
              <a:schemeClr val="tx1"/>
            </a:solidFill>
            <a:latin typeface="+mn-lt"/>
          </a:endParaRPr>
        </a:p>
      </dgm:t>
    </dgm:pt>
    <dgm:pt modelId="{DE787245-A73A-45F1-B3E8-09971FFB59F0}" type="sibTrans" cxnId="{DC1C6D01-6624-4475-8A4E-88E1DA66F264}">
      <dgm:prSet custT="1"/>
      <dgm:spPr/>
      <dgm:t>
        <a:bodyPr/>
        <a:lstStyle/>
        <a:p>
          <a:endParaRPr lang="en-US" sz="2200" dirty="0">
            <a:solidFill>
              <a:schemeClr val="tx1"/>
            </a:solidFill>
            <a:latin typeface="+mn-lt"/>
          </a:endParaRPr>
        </a:p>
      </dgm:t>
    </dgm:pt>
    <dgm:pt modelId="{A33C8D61-EDB9-4F6A-83E2-1A988F00F965}">
      <dgm:prSet phldrT="[Text]" custT="1"/>
      <dgm:spPr/>
      <dgm:t>
        <a:bodyPr/>
        <a:lstStyle/>
        <a:p>
          <a:pPr>
            <a:lnSpc>
              <a:spcPct val="100000"/>
            </a:lnSpc>
            <a:spcAft>
              <a:spcPts val="600"/>
            </a:spcAft>
          </a:pPr>
          <a:r>
            <a:rPr lang="en-GB" sz="2200" dirty="0" smtClean="0">
              <a:solidFill>
                <a:schemeClr val="tx1"/>
              </a:solidFill>
              <a:latin typeface="+mn-lt"/>
            </a:rPr>
            <a:t>2. Drawing of Samples </a:t>
          </a:r>
          <a:endParaRPr lang="en-US" sz="2200" dirty="0">
            <a:solidFill>
              <a:schemeClr val="tx1"/>
            </a:solidFill>
            <a:latin typeface="+mn-lt"/>
          </a:endParaRPr>
        </a:p>
      </dgm:t>
    </dgm:pt>
    <dgm:pt modelId="{123C464D-C502-438B-9982-607A8A2622D2}" type="parTrans" cxnId="{A632E0B7-520A-49F3-B9FB-0BDFCA79EB12}">
      <dgm:prSet/>
      <dgm:spPr/>
      <dgm:t>
        <a:bodyPr/>
        <a:lstStyle/>
        <a:p>
          <a:endParaRPr lang="en-US" sz="2200">
            <a:solidFill>
              <a:schemeClr val="tx1"/>
            </a:solidFill>
            <a:latin typeface="+mn-lt"/>
          </a:endParaRPr>
        </a:p>
      </dgm:t>
    </dgm:pt>
    <dgm:pt modelId="{BDDDB84D-5EEE-481B-B227-DDC192691574}" type="sibTrans" cxnId="{A632E0B7-520A-49F3-B9FB-0BDFCA79EB12}">
      <dgm:prSet custT="1"/>
      <dgm:spPr/>
      <dgm:t>
        <a:bodyPr/>
        <a:lstStyle/>
        <a:p>
          <a:endParaRPr lang="en-US" sz="2200" dirty="0">
            <a:solidFill>
              <a:schemeClr val="tx1"/>
            </a:solidFill>
            <a:latin typeface="+mn-lt"/>
          </a:endParaRPr>
        </a:p>
      </dgm:t>
    </dgm:pt>
    <dgm:pt modelId="{87BDC689-E9A1-4BBF-8105-20DA23E15D43}">
      <dgm:prSet phldrT="[Text]" custT="1"/>
      <dgm:spPr/>
      <dgm:t>
        <a:bodyPr/>
        <a:lstStyle/>
        <a:p>
          <a:r>
            <a:rPr lang="en-US" sz="2200" dirty="0" smtClean="0">
              <a:solidFill>
                <a:schemeClr val="tx1"/>
              </a:solidFill>
              <a:latin typeface="+mn-lt"/>
            </a:rPr>
            <a:t>3. Training</a:t>
          </a:r>
          <a:r>
            <a:rPr lang="en-US" sz="2200" baseline="0" dirty="0" smtClean="0">
              <a:solidFill>
                <a:schemeClr val="tx1"/>
              </a:solidFill>
              <a:latin typeface="+mn-lt"/>
            </a:rPr>
            <a:t> of State, District and MIS Coordinators</a:t>
          </a:r>
          <a:endParaRPr lang="en-US" sz="2200" dirty="0">
            <a:solidFill>
              <a:schemeClr val="tx1"/>
            </a:solidFill>
            <a:latin typeface="+mn-lt"/>
          </a:endParaRPr>
        </a:p>
      </dgm:t>
    </dgm:pt>
    <dgm:pt modelId="{CFB3C8D5-33BC-4F65-9C53-F8F0E59B9D73}" type="parTrans" cxnId="{FF2187A0-4E6D-4EAB-B97E-5E07CE0F7D3B}">
      <dgm:prSet/>
      <dgm:spPr/>
      <dgm:t>
        <a:bodyPr/>
        <a:lstStyle/>
        <a:p>
          <a:endParaRPr lang="en-US" sz="2200">
            <a:solidFill>
              <a:schemeClr val="tx1"/>
            </a:solidFill>
            <a:latin typeface="+mn-lt"/>
          </a:endParaRPr>
        </a:p>
      </dgm:t>
    </dgm:pt>
    <dgm:pt modelId="{6C258630-06A2-4751-883D-0DF0D154FBD9}" type="sibTrans" cxnId="{FF2187A0-4E6D-4EAB-B97E-5E07CE0F7D3B}">
      <dgm:prSet custT="1"/>
      <dgm:spPr/>
      <dgm:t>
        <a:bodyPr/>
        <a:lstStyle/>
        <a:p>
          <a:endParaRPr lang="en-US" sz="2200" dirty="0">
            <a:solidFill>
              <a:schemeClr val="tx1"/>
            </a:solidFill>
            <a:latin typeface="+mn-lt"/>
          </a:endParaRPr>
        </a:p>
      </dgm:t>
    </dgm:pt>
    <dgm:pt modelId="{A7B892E4-FDBA-4E2E-A0E0-3A806530207D}">
      <dgm:prSet phldrT="[Text]" custT="1"/>
      <dgm:spPr/>
      <dgm:t>
        <a:bodyPr/>
        <a:lstStyle/>
        <a:p>
          <a:r>
            <a:rPr lang="en-GB" sz="2200" dirty="0" smtClean="0">
              <a:solidFill>
                <a:schemeClr val="tx1"/>
              </a:solidFill>
              <a:latin typeface="+mn-lt"/>
            </a:rPr>
            <a:t>4. Printing of survey tools at State Level</a:t>
          </a:r>
          <a:endParaRPr lang="en-US" sz="2200" dirty="0">
            <a:solidFill>
              <a:schemeClr val="tx1"/>
            </a:solidFill>
            <a:latin typeface="+mn-lt"/>
          </a:endParaRPr>
        </a:p>
      </dgm:t>
    </dgm:pt>
    <dgm:pt modelId="{B6D4DFD3-D8D8-4653-997D-B6CE9CE9E8EF}" type="parTrans" cxnId="{365CD1D6-E80B-4329-943A-44FE79E9CAD2}">
      <dgm:prSet/>
      <dgm:spPr/>
      <dgm:t>
        <a:bodyPr/>
        <a:lstStyle/>
        <a:p>
          <a:endParaRPr lang="en-US" sz="2200">
            <a:solidFill>
              <a:schemeClr val="tx1"/>
            </a:solidFill>
            <a:latin typeface="+mn-lt"/>
          </a:endParaRPr>
        </a:p>
      </dgm:t>
    </dgm:pt>
    <dgm:pt modelId="{1049FA50-7DA4-4C1A-B8EB-3E84609CB625}" type="sibTrans" cxnId="{365CD1D6-E80B-4329-943A-44FE79E9CAD2}">
      <dgm:prSet custT="1"/>
      <dgm:spPr/>
      <dgm:t>
        <a:bodyPr/>
        <a:lstStyle/>
        <a:p>
          <a:endParaRPr lang="en-US" sz="2200" dirty="0">
            <a:solidFill>
              <a:schemeClr val="tx1"/>
            </a:solidFill>
            <a:latin typeface="+mn-lt"/>
          </a:endParaRPr>
        </a:p>
      </dgm:t>
    </dgm:pt>
    <dgm:pt modelId="{5FBB32A4-AEB5-42F3-BB46-EB63C242DAFC}">
      <dgm:prSet phldrT="[Text]" custT="1"/>
      <dgm:spPr/>
      <dgm:t>
        <a:bodyPr/>
        <a:lstStyle/>
        <a:p>
          <a:r>
            <a:rPr lang="en-GB" sz="2200" dirty="0" smtClean="0">
              <a:solidFill>
                <a:schemeClr val="tx1"/>
              </a:solidFill>
              <a:latin typeface="+mn-lt"/>
            </a:rPr>
            <a:t>5. Dispatch of survey tools to schools </a:t>
          </a:r>
          <a:endParaRPr lang="en-US" sz="2200" dirty="0">
            <a:solidFill>
              <a:schemeClr val="tx1"/>
            </a:solidFill>
            <a:latin typeface="+mn-lt"/>
          </a:endParaRPr>
        </a:p>
      </dgm:t>
    </dgm:pt>
    <dgm:pt modelId="{44D750A0-BFD0-4124-8891-CB50499967E4}" type="parTrans" cxnId="{C830C45D-69B9-4388-8590-4B1BE44036DE}">
      <dgm:prSet/>
      <dgm:spPr/>
      <dgm:t>
        <a:bodyPr/>
        <a:lstStyle/>
        <a:p>
          <a:endParaRPr lang="en-US" sz="2200">
            <a:solidFill>
              <a:schemeClr val="tx1"/>
            </a:solidFill>
            <a:latin typeface="+mn-lt"/>
          </a:endParaRPr>
        </a:p>
      </dgm:t>
    </dgm:pt>
    <dgm:pt modelId="{92D8752B-9102-4DB6-A2B8-EED2BB67C8B8}" type="sibTrans" cxnId="{C830C45D-69B9-4388-8590-4B1BE44036DE}">
      <dgm:prSet custT="1"/>
      <dgm:spPr/>
      <dgm:t>
        <a:bodyPr/>
        <a:lstStyle/>
        <a:p>
          <a:endParaRPr lang="en-US" sz="2200" dirty="0">
            <a:solidFill>
              <a:schemeClr val="tx1"/>
            </a:solidFill>
            <a:latin typeface="+mn-lt"/>
          </a:endParaRPr>
        </a:p>
      </dgm:t>
    </dgm:pt>
    <dgm:pt modelId="{E09FCEBD-324A-4604-95B9-EAFA099F50D8}">
      <dgm:prSet custT="1"/>
      <dgm:spPr/>
      <dgm:t>
        <a:bodyPr/>
        <a:lstStyle/>
        <a:p>
          <a:r>
            <a:rPr lang="en-US" sz="2200" dirty="0" smtClean="0">
              <a:solidFill>
                <a:schemeClr val="tx1"/>
              </a:solidFill>
              <a:latin typeface="+mn-lt"/>
            </a:rPr>
            <a:t>6. Day of Assessment</a:t>
          </a:r>
          <a:endParaRPr lang="en-US" sz="2200" dirty="0">
            <a:solidFill>
              <a:schemeClr val="tx1"/>
            </a:solidFill>
            <a:latin typeface="+mn-lt"/>
          </a:endParaRPr>
        </a:p>
      </dgm:t>
    </dgm:pt>
    <dgm:pt modelId="{2CF01080-5CA0-424F-8A9F-9C857166C22B}" type="parTrans" cxnId="{6F9B7411-A11A-43D0-B2C0-5AF8271D6420}">
      <dgm:prSet/>
      <dgm:spPr/>
      <dgm:t>
        <a:bodyPr/>
        <a:lstStyle/>
        <a:p>
          <a:endParaRPr lang="en-US" sz="2200">
            <a:solidFill>
              <a:schemeClr val="tx1"/>
            </a:solidFill>
            <a:latin typeface="+mn-lt"/>
          </a:endParaRPr>
        </a:p>
      </dgm:t>
    </dgm:pt>
    <dgm:pt modelId="{B62E8EC6-882F-4CCD-8246-22987F28CA7E}" type="sibTrans" cxnId="{6F9B7411-A11A-43D0-B2C0-5AF8271D6420}">
      <dgm:prSet custT="1"/>
      <dgm:spPr/>
      <dgm:t>
        <a:bodyPr/>
        <a:lstStyle/>
        <a:p>
          <a:endParaRPr lang="en-US" sz="2200" dirty="0">
            <a:solidFill>
              <a:schemeClr val="tx1"/>
            </a:solidFill>
            <a:latin typeface="+mn-lt"/>
          </a:endParaRPr>
        </a:p>
      </dgm:t>
    </dgm:pt>
    <dgm:pt modelId="{AF499011-F33C-4F82-B8F3-4A8DB4514ED0}">
      <dgm:prSet custT="1"/>
      <dgm:spPr/>
      <dgm:t>
        <a:bodyPr/>
        <a:lstStyle/>
        <a:p>
          <a:r>
            <a:rPr lang="en-GB" sz="2200" dirty="0" smtClean="0">
              <a:solidFill>
                <a:schemeClr val="tx1"/>
              </a:solidFill>
              <a:latin typeface="+mn-lt"/>
            </a:rPr>
            <a:t>7. Data capturing and reporting for analysis</a:t>
          </a:r>
          <a:endParaRPr lang="en-US" sz="2200" dirty="0">
            <a:solidFill>
              <a:schemeClr val="tx1"/>
            </a:solidFill>
            <a:latin typeface="+mn-lt"/>
          </a:endParaRPr>
        </a:p>
      </dgm:t>
    </dgm:pt>
    <dgm:pt modelId="{CB07E53B-739E-422B-931C-9ABCF397EF69}" type="parTrans" cxnId="{81959D4C-3540-49DA-A292-060D5BDF09A8}">
      <dgm:prSet/>
      <dgm:spPr/>
      <dgm:t>
        <a:bodyPr/>
        <a:lstStyle/>
        <a:p>
          <a:endParaRPr lang="en-US" sz="2200">
            <a:solidFill>
              <a:schemeClr val="tx1"/>
            </a:solidFill>
            <a:latin typeface="+mn-lt"/>
          </a:endParaRPr>
        </a:p>
      </dgm:t>
    </dgm:pt>
    <dgm:pt modelId="{0508A15A-2500-4DE3-8BE3-E4DEA5AA3AF0}" type="sibTrans" cxnId="{81959D4C-3540-49DA-A292-060D5BDF09A8}">
      <dgm:prSet custT="1"/>
      <dgm:spPr/>
      <dgm:t>
        <a:bodyPr/>
        <a:lstStyle/>
        <a:p>
          <a:endParaRPr lang="en-US" sz="2200" dirty="0">
            <a:solidFill>
              <a:schemeClr val="tx1"/>
            </a:solidFill>
            <a:latin typeface="+mn-lt"/>
          </a:endParaRPr>
        </a:p>
      </dgm:t>
    </dgm:pt>
    <dgm:pt modelId="{7D9D0D55-E5F9-4713-BD48-41B4A24C1E5D}">
      <dgm:prSet custT="1"/>
      <dgm:spPr/>
      <dgm:t>
        <a:bodyPr/>
        <a:lstStyle/>
        <a:p>
          <a:r>
            <a:rPr lang="en-GB" sz="2200" dirty="0" smtClean="0">
              <a:solidFill>
                <a:schemeClr val="tx1"/>
              </a:solidFill>
              <a:latin typeface="+mn-lt"/>
            </a:rPr>
            <a:t>8. Generation of District Level Reports</a:t>
          </a:r>
          <a:endParaRPr lang="en-US" sz="2200" dirty="0">
            <a:solidFill>
              <a:schemeClr val="tx1"/>
            </a:solidFill>
            <a:latin typeface="+mn-lt"/>
          </a:endParaRPr>
        </a:p>
      </dgm:t>
    </dgm:pt>
    <dgm:pt modelId="{EC00FB79-1792-4640-AA5D-95DFEA60A3B8}" type="parTrans" cxnId="{95DD53AE-816F-488D-B9BF-E7868C72350B}">
      <dgm:prSet/>
      <dgm:spPr/>
      <dgm:t>
        <a:bodyPr/>
        <a:lstStyle/>
        <a:p>
          <a:endParaRPr lang="en-US" sz="2200">
            <a:solidFill>
              <a:schemeClr val="tx1"/>
            </a:solidFill>
            <a:latin typeface="+mn-lt"/>
          </a:endParaRPr>
        </a:p>
      </dgm:t>
    </dgm:pt>
    <dgm:pt modelId="{F0F85A72-5DF6-46CF-9CCE-4C2E54D92F76}" type="sibTrans" cxnId="{95DD53AE-816F-488D-B9BF-E7868C72350B}">
      <dgm:prSet custT="1"/>
      <dgm:spPr/>
      <dgm:t>
        <a:bodyPr/>
        <a:lstStyle/>
        <a:p>
          <a:endParaRPr lang="en-US" sz="2200" dirty="0">
            <a:solidFill>
              <a:schemeClr val="tx1"/>
            </a:solidFill>
            <a:latin typeface="+mn-lt"/>
          </a:endParaRPr>
        </a:p>
      </dgm:t>
    </dgm:pt>
    <dgm:pt modelId="{F668B498-DC62-4A50-94C2-CE89DDF99A25}">
      <dgm:prSet custT="1"/>
      <dgm:spPr/>
      <dgm:t>
        <a:bodyPr/>
        <a:lstStyle/>
        <a:p>
          <a:r>
            <a:rPr lang="en-US" sz="2200" dirty="0" smtClean="0">
              <a:solidFill>
                <a:schemeClr val="tx1"/>
              </a:solidFill>
              <a:latin typeface="+mn-lt"/>
            </a:rPr>
            <a:t>9. Development of state and national reports </a:t>
          </a:r>
          <a:endParaRPr lang="en-US" sz="2200" dirty="0">
            <a:solidFill>
              <a:schemeClr val="tx1"/>
            </a:solidFill>
            <a:latin typeface="+mn-lt"/>
          </a:endParaRPr>
        </a:p>
      </dgm:t>
    </dgm:pt>
    <dgm:pt modelId="{0175CA58-C8BD-4E6C-A20A-1F505AE25FEF}" type="parTrans" cxnId="{55569D0E-1A8A-4521-907A-C625DD01B7BB}">
      <dgm:prSet/>
      <dgm:spPr/>
      <dgm:t>
        <a:bodyPr/>
        <a:lstStyle/>
        <a:p>
          <a:endParaRPr lang="en-US" sz="2200">
            <a:solidFill>
              <a:schemeClr val="tx1"/>
            </a:solidFill>
            <a:latin typeface="+mn-lt"/>
          </a:endParaRPr>
        </a:p>
      </dgm:t>
    </dgm:pt>
    <dgm:pt modelId="{494A7D7E-D577-448E-8A17-B94994F2CE7A}" type="sibTrans" cxnId="{55569D0E-1A8A-4521-907A-C625DD01B7BB}">
      <dgm:prSet custT="1"/>
      <dgm:spPr/>
      <dgm:t>
        <a:bodyPr/>
        <a:lstStyle/>
        <a:p>
          <a:endParaRPr lang="en-US" sz="2200" dirty="0">
            <a:solidFill>
              <a:schemeClr val="tx1"/>
            </a:solidFill>
            <a:latin typeface="+mn-lt"/>
          </a:endParaRPr>
        </a:p>
      </dgm:t>
    </dgm:pt>
    <dgm:pt modelId="{D9D59D9A-E4C4-4AB6-9C3D-171F6FDAFAB3}">
      <dgm:prSet custT="1"/>
      <dgm:spPr/>
      <dgm:t>
        <a:bodyPr/>
        <a:lstStyle/>
        <a:p>
          <a:r>
            <a:rPr lang="en-GB" sz="2200" dirty="0" smtClean="0">
              <a:solidFill>
                <a:schemeClr val="tx1"/>
              </a:solidFill>
              <a:latin typeface="+mn-lt"/>
            </a:rPr>
            <a:t>10. Development  of intervention plans</a:t>
          </a:r>
          <a:endParaRPr lang="en-US" sz="2200" dirty="0">
            <a:solidFill>
              <a:schemeClr val="tx1"/>
            </a:solidFill>
            <a:latin typeface="+mn-lt"/>
          </a:endParaRPr>
        </a:p>
      </dgm:t>
    </dgm:pt>
    <dgm:pt modelId="{0B6696F9-93F6-4085-92AD-61CA85A5A5E9}" type="parTrans" cxnId="{F47FA9EE-A116-4E75-B4B7-4F19544DCD00}">
      <dgm:prSet/>
      <dgm:spPr/>
      <dgm:t>
        <a:bodyPr/>
        <a:lstStyle/>
        <a:p>
          <a:endParaRPr lang="en-US" sz="2200">
            <a:solidFill>
              <a:schemeClr val="tx1"/>
            </a:solidFill>
            <a:latin typeface="+mn-lt"/>
          </a:endParaRPr>
        </a:p>
      </dgm:t>
    </dgm:pt>
    <dgm:pt modelId="{2A5E1DEE-7CB4-44A2-A5CC-6B6D15EEBEF4}" type="sibTrans" cxnId="{F47FA9EE-A116-4E75-B4B7-4F19544DCD00}">
      <dgm:prSet custT="1"/>
      <dgm:spPr/>
      <dgm:t>
        <a:bodyPr/>
        <a:lstStyle/>
        <a:p>
          <a:endParaRPr lang="en-US" sz="2200">
            <a:solidFill>
              <a:schemeClr val="tx1"/>
            </a:solidFill>
            <a:latin typeface="+mn-lt"/>
          </a:endParaRPr>
        </a:p>
      </dgm:t>
    </dgm:pt>
    <dgm:pt modelId="{629D7D1B-46F1-4065-B8C6-179C32BD2A59}" type="pres">
      <dgm:prSet presAssocID="{B4DF83D7-B05E-44E2-B95C-2DEB9D2BAE38}" presName="diagram" presStyleCnt="0">
        <dgm:presLayoutVars>
          <dgm:dir/>
          <dgm:resizeHandles val="exact"/>
        </dgm:presLayoutVars>
      </dgm:prSet>
      <dgm:spPr/>
      <dgm:t>
        <a:bodyPr/>
        <a:lstStyle/>
        <a:p>
          <a:endParaRPr lang="en-US"/>
        </a:p>
      </dgm:t>
    </dgm:pt>
    <dgm:pt modelId="{85A47BF3-9E69-4A18-B7DE-3363A3C92060}" type="pres">
      <dgm:prSet presAssocID="{A8ADF88C-77D9-4B6E-8242-D2BA7DE6DED8}" presName="node" presStyleLbl="node1" presStyleIdx="0" presStyleCnt="10" custScaleX="225226" custScaleY="145790">
        <dgm:presLayoutVars>
          <dgm:bulletEnabled val="1"/>
        </dgm:presLayoutVars>
      </dgm:prSet>
      <dgm:spPr/>
      <dgm:t>
        <a:bodyPr/>
        <a:lstStyle/>
        <a:p>
          <a:endParaRPr lang="en-US"/>
        </a:p>
      </dgm:t>
    </dgm:pt>
    <dgm:pt modelId="{6702FEED-5D17-43ED-A5D6-8F886D759B31}" type="pres">
      <dgm:prSet presAssocID="{DE787245-A73A-45F1-B3E8-09971FFB59F0}" presName="sibTrans" presStyleLbl="sibTrans2D1" presStyleIdx="0" presStyleCnt="9"/>
      <dgm:spPr/>
      <dgm:t>
        <a:bodyPr/>
        <a:lstStyle/>
        <a:p>
          <a:endParaRPr lang="en-US"/>
        </a:p>
      </dgm:t>
    </dgm:pt>
    <dgm:pt modelId="{F9D14B68-8D7A-43B6-8105-18FCB01AEDDA}" type="pres">
      <dgm:prSet presAssocID="{DE787245-A73A-45F1-B3E8-09971FFB59F0}" presName="connectorText" presStyleLbl="sibTrans2D1" presStyleIdx="0" presStyleCnt="9"/>
      <dgm:spPr/>
      <dgm:t>
        <a:bodyPr/>
        <a:lstStyle/>
        <a:p>
          <a:endParaRPr lang="en-US"/>
        </a:p>
      </dgm:t>
    </dgm:pt>
    <dgm:pt modelId="{E9F64D0D-DA8B-440B-95C5-8E53746401BF}" type="pres">
      <dgm:prSet presAssocID="{A33C8D61-EDB9-4F6A-83E2-1A988F00F965}" presName="node" presStyleLbl="node1" presStyleIdx="1" presStyleCnt="10" custScaleX="225226" custScaleY="145790" custLinFactNeighborX="2375" custLinFactNeighborY="-178">
        <dgm:presLayoutVars>
          <dgm:bulletEnabled val="1"/>
        </dgm:presLayoutVars>
      </dgm:prSet>
      <dgm:spPr/>
      <dgm:t>
        <a:bodyPr/>
        <a:lstStyle/>
        <a:p>
          <a:endParaRPr lang="en-US"/>
        </a:p>
      </dgm:t>
    </dgm:pt>
    <dgm:pt modelId="{E57D1665-0F91-429D-8B5C-9F8F5FE46425}" type="pres">
      <dgm:prSet presAssocID="{BDDDB84D-5EEE-481B-B227-DDC192691574}" presName="sibTrans" presStyleLbl="sibTrans2D1" presStyleIdx="1" presStyleCnt="9"/>
      <dgm:spPr/>
      <dgm:t>
        <a:bodyPr/>
        <a:lstStyle/>
        <a:p>
          <a:endParaRPr lang="en-US"/>
        </a:p>
      </dgm:t>
    </dgm:pt>
    <dgm:pt modelId="{86AA1370-55A8-4AB8-B65D-DFA5DF7867AA}" type="pres">
      <dgm:prSet presAssocID="{BDDDB84D-5EEE-481B-B227-DDC192691574}" presName="connectorText" presStyleLbl="sibTrans2D1" presStyleIdx="1" presStyleCnt="9"/>
      <dgm:spPr/>
      <dgm:t>
        <a:bodyPr/>
        <a:lstStyle/>
        <a:p>
          <a:endParaRPr lang="en-US"/>
        </a:p>
      </dgm:t>
    </dgm:pt>
    <dgm:pt modelId="{ECDC41B6-CAC8-46AF-A0BF-C17F65827BB3}" type="pres">
      <dgm:prSet presAssocID="{87BDC689-E9A1-4BBF-8105-20DA23E15D43}" presName="node" presStyleLbl="node1" presStyleIdx="2" presStyleCnt="10" custScaleX="225226" custScaleY="145790">
        <dgm:presLayoutVars>
          <dgm:bulletEnabled val="1"/>
        </dgm:presLayoutVars>
      </dgm:prSet>
      <dgm:spPr/>
      <dgm:t>
        <a:bodyPr/>
        <a:lstStyle/>
        <a:p>
          <a:endParaRPr lang="en-US"/>
        </a:p>
      </dgm:t>
    </dgm:pt>
    <dgm:pt modelId="{43103958-06B1-49A5-8E51-B2DFC1FCA4D9}" type="pres">
      <dgm:prSet presAssocID="{6C258630-06A2-4751-883D-0DF0D154FBD9}" presName="sibTrans" presStyleLbl="sibTrans2D1" presStyleIdx="2" presStyleCnt="9"/>
      <dgm:spPr/>
      <dgm:t>
        <a:bodyPr/>
        <a:lstStyle/>
        <a:p>
          <a:endParaRPr lang="en-US"/>
        </a:p>
      </dgm:t>
    </dgm:pt>
    <dgm:pt modelId="{8B545C07-3CE0-46D6-B03B-C23FED1C06CE}" type="pres">
      <dgm:prSet presAssocID="{6C258630-06A2-4751-883D-0DF0D154FBD9}" presName="connectorText" presStyleLbl="sibTrans2D1" presStyleIdx="2" presStyleCnt="9"/>
      <dgm:spPr/>
      <dgm:t>
        <a:bodyPr/>
        <a:lstStyle/>
        <a:p>
          <a:endParaRPr lang="en-US"/>
        </a:p>
      </dgm:t>
    </dgm:pt>
    <dgm:pt modelId="{F8E8544C-6B83-42FA-9DB9-DED78B335F57}" type="pres">
      <dgm:prSet presAssocID="{A7B892E4-FDBA-4E2E-A0E0-3A806530207D}" presName="node" presStyleLbl="node1" presStyleIdx="3" presStyleCnt="10" custScaleX="225226" custScaleY="145790">
        <dgm:presLayoutVars>
          <dgm:bulletEnabled val="1"/>
        </dgm:presLayoutVars>
      </dgm:prSet>
      <dgm:spPr/>
      <dgm:t>
        <a:bodyPr/>
        <a:lstStyle/>
        <a:p>
          <a:endParaRPr lang="en-US"/>
        </a:p>
      </dgm:t>
    </dgm:pt>
    <dgm:pt modelId="{16D3713D-C099-4873-918F-DBFF4573D09D}" type="pres">
      <dgm:prSet presAssocID="{1049FA50-7DA4-4C1A-B8EB-3E84609CB625}" presName="sibTrans" presStyleLbl="sibTrans2D1" presStyleIdx="3" presStyleCnt="9"/>
      <dgm:spPr/>
      <dgm:t>
        <a:bodyPr/>
        <a:lstStyle/>
        <a:p>
          <a:endParaRPr lang="en-US"/>
        </a:p>
      </dgm:t>
    </dgm:pt>
    <dgm:pt modelId="{563D524B-D496-4AA4-8618-9EE53B7FA198}" type="pres">
      <dgm:prSet presAssocID="{1049FA50-7DA4-4C1A-B8EB-3E84609CB625}" presName="connectorText" presStyleLbl="sibTrans2D1" presStyleIdx="3" presStyleCnt="9"/>
      <dgm:spPr/>
      <dgm:t>
        <a:bodyPr/>
        <a:lstStyle/>
        <a:p>
          <a:endParaRPr lang="en-US"/>
        </a:p>
      </dgm:t>
    </dgm:pt>
    <dgm:pt modelId="{1B132A0E-1DB6-4679-BA6C-A1C55220006E}" type="pres">
      <dgm:prSet presAssocID="{5FBB32A4-AEB5-42F3-BB46-EB63C242DAFC}" presName="node" presStyleLbl="node1" presStyleIdx="4" presStyleCnt="10" custScaleX="225226" custScaleY="145790" custLinFactNeighborX="229" custLinFactNeighborY="4630">
        <dgm:presLayoutVars>
          <dgm:bulletEnabled val="1"/>
        </dgm:presLayoutVars>
      </dgm:prSet>
      <dgm:spPr/>
      <dgm:t>
        <a:bodyPr/>
        <a:lstStyle/>
        <a:p>
          <a:endParaRPr lang="en-US"/>
        </a:p>
      </dgm:t>
    </dgm:pt>
    <dgm:pt modelId="{C1AE0FC1-C88C-49EE-A2E1-4B6BE2510C69}" type="pres">
      <dgm:prSet presAssocID="{92D8752B-9102-4DB6-A2B8-EED2BB67C8B8}" presName="sibTrans" presStyleLbl="sibTrans2D1" presStyleIdx="4" presStyleCnt="9"/>
      <dgm:spPr/>
      <dgm:t>
        <a:bodyPr/>
        <a:lstStyle/>
        <a:p>
          <a:endParaRPr lang="en-US"/>
        </a:p>
      </dgm:t>
    </dgm:pt>
    <dgm:pt modelId="{67D6577F-1199-4E4E-8917-0D1EFCBC8B61}" type="pres">
      <dgm:prSet presAssocID="{92D8752B-9102-4DB6-A2B8-EED2BB67C8B8}" presName="connectorText" presStyleLbl="sibTrans2D1" presStyleIdx="4" presStyleCnt="9"/>
      <dgm:spPr/>
      <dgm:t>
        <a:bodyPr/>
        <a:lstStyle/>
        <a:p>
          <a:endParaRPr lang="en-US"/>
        </a:p>
      </dgm:t>
    </dgm:pt>
    <dgm:pt modelId="{CA6289BC-ADCF-434C-B3B6-D3C43D886E97}" type="pres">
      <dgm:prSet presAssocID="{E09FCEBD-324A-4604-95B9-EAFA099F50D8}" presName="node" presStyleLbl="node1" presStyleIdx="5" presStyleCnt="10" custScaleX="225226" custScaleY="145790">
        <dgm:presLayoutVars>
          <dgm:bulletEnabled val="1"/>
        </dgm:presLayoutVars>
      </dgm:prSet>
      <dgm:spPr/>
      <dgm:t>
        <a:bodyPr/>
        <a:lstStyle/>
        <a:p>
          <a:endParaRPr lang="en-US"/>
        </a:p>
      </dgm:t>
    </dgm:pt>
    <dgm:pt modelId="{0ECB4D47-A7E2-418D-B658-67DA81461185}" type="pres">
      <dgm:prSet presAssocID="{B62E8EC6-882F-4CCD-8246-22987F28CA7E}" presName="sibTrans" presStyleLbl="sibTrans2D1" presStyleIdx="5" presStyleCnt="9"/>
      <dgm:spPr/>
      <dgm:t>
        <a:bodyPr/>
        <a:lstStyle/>
        <a:p>
          <a:endParaRPr lang="en-US"/>
        </a:p>
      </dgm:t>
    </dgm:pt>
    <dgm:pt modelId="{397AF374-46DF-4777-8181-D61C9D2315FC}" type="pres">
      <dgm:prSet presAssocID="{B62E8EC6-882F-4CCD-8246-22987F28CA7E}" presName="connectorText" presStyleLbl="sibTrans2D1" presStyleIdx="5" presStyleCnt="9"/>
      <dgm:spPr/>
      <dgm:t>
        <a:bodyPr/>
        <a:lstStyle/>
        <a:p>
          <a:endParaRPr lang="en-US"/>
        </a:p>
      </dgm:t>
    </dgm:pt>
    <dgm:pt modelId="{2DD1C5AB-58B0-4F32-AA64-CE15D2BA66A9}" type="pres">
      <dgm:prSet presAssocID="{AF499011-F33C-4F82-B8F3-4A8DB4514ED0}" presName="node" presStyleLbl="node1" presStyleIdx="6" presStyleCnt="10" custScaleX="225226" custScaleY="145790">
        <dgm:presLayoutVars>
          <dgm:bulletEnabled val="1"/>
        </dgm:presLayoutVars>
      </dgm:prSet>
      <dgm:spPr/>
      <dgm:t>
        <a:bodyPr/>
        <a:lstStyle/>
        <a:p>
          <a:endParaRPr lang="en-US"/>
        </a:p>
      </dgm:t>
    </dgm:pt>
    <dgm:pt modelId="{9A3F7469-F322-43C7-A8E7-301931AA10AC}" type="pres">
      <dgm:prSet presAssocID="{0508A15A-2500-4DE3-8BE3-E4DEA5AA3AF0}" presName="sibTrans" presStyleLbl="sibTrans2D1" presStyleIdx="6" presStyleCnt="9"/>
      <dgm:spPr/>
      <dgm:t>
        <a:bodyPr/>
        <a:lstStyle/>
        <a:p>
          <a:endParaRPr lang="en-US"/>
        </a:p>
      </dgm:t>
    </dgm:pt>
    <dgm:pt modelId="{64201994-9B37-49FC-8145-B420ED2F4C25}" type="pres">
      <dgm:prSet presAssocID="{0508A15A-2500-4DE3-8BE3-E4DEA5AA3AF0}" presName="connectorText" presStyleLbl="sibTrans2D1" presStyleIdx="6" presStyleCnt="9"/>
      <dgm:spPr/>
      <dgm:t>
        <a:bodyPr/>
        <a:lstStyle/>
        <a:p>
          <a:endParaRPr lang="en-US"/>
        </a:p>
      </dgm:t>
    </dgm:pt>
    <dgm:pt modelId="{46B3E84C-A9ED-4414-A5C2-16D3BB924382}" type="pres">
      <dgm:prSet presAssocID="{7D9D0D55-E5F9-4713-BD48-41B4A24C1E5D}" presName="node" presStyleLbl="node1" presStyleIdx="7" presStyleCnt="10" custScaleX="225226" custScaleY="145790">
        <dgm:presLayoutVars>
          <dgm:bulletEnabled val="1"/>
        </dgm:presLayoutVars>
      </dgm:prSet>
      <dgm:spPr/>
      <dgm:t>
        <a:bodyPr/>
        <a:lstStyle/>
        <a:p>
          <a:endParaRPr lang="en-US"/>
        </a:p>
      </dgm:t>
    </dgm:pt>
    <dgm:pt modelId="{5981C5E5-66D8-4235-A812-16A5F1C43968}" type="pres">
      <dgm:prSet presAssocID="{F0F85A72-5DF6-46CF-9CCE-4C2E54D92F76}" presName="sibTrans" presStyleLbl="sibTrans2D1" presStyleIdx="7" presStyleCnt="9" custScaleX="122081" custScaleY="65716" custLinFactNeighborY="23934"/>
      <dgm:spPr/>
      <dgm:t>
        <a:bodyPr/>
        <a:lstStyle/>
        <a:p>
          <a:endParaRPr lang="en-US"/>
        </a:p>
      </dgm:t>
    </dgm:pt>
    <dgm:pt modelId="{E48E06A0-8357-492F-99D0-F1A0BA577CD5}" type="pres">
      <dgm:prSet presAssocID="{F0F85A72-5DF6-46CF-9CCE-4C2E54D92F76}" presName="connectorText" presStyleLbl="sibTrans2D1" presStyleIdx="7" presStyleCnt="9"/>
      <dgm:spPr/>
      <dgm:t>
        <a:bodyPr/>
        <a:lstStyle/>
        <a:p>
          <a:endParaRPr lang="en-US"/>
        </a:p>
      </dgm:t>
    </dgm:pt>
    <dgm:pt modelId="{9E831430-46C6-45D7-B007-C07A7D05B2AB}" type="pres">
      <dgm:prSet presAssocID="{F668B498-DC62-4A50-94C2-CE89DDF99A25}" presName="node" presStyleLbl="node1" presStyleIdx="8" presStyleCnt="10" custScaleX="225226" custScaleY="127126" custLinFactNeighborX="-2374" custLinFactNeighborY="-7717">
        <dgm:presLayoutVars>
          <dgm:bulletEnabled val="1"/>
        </dgm:presLayoutVars>
      </dgm:prSet>
      <dgm:spPr/>
      <dgm:t>
        <a:bodyPr/>
        <a:lstStyle/>
        <a:p>
          <a:endParaRPr lang="en-US"/>
        </a:p>
      </dgm:t>
    </dgm:pt>
    <dgm:pt modelId="{FBDAF574-C1ED-4E1B-B277-2A2643DC2159}" type="pres">
      <dgm:prSet presAssocID="{494A7D7E-D577-448E-8A17-B94994F2CE7A}" presName="sibTrans" presStyleLbl="sibTrans2D1" presStyleIdx="8" presStyleCnt="9" custLinFactNeighborX="-20143" custLinFactNeighborY="-9653"/>
      <dgm:spPr/>
      <dgm:t>
        <a:bodyPr/>
        <a:lstStyle/>
        <a:p>
          <a:endParaRPr lang="en-US"/>
        </a:p>
      </dgm:t>
    </dgm:pt>
    <dgm:pt modelId="{7DDD9782-670C-4805-A123-AC639E9BDB23}" type="pres">
      <dgm:prSet presAssocID="{494A7D7E-D577-448E-8A17-B94994F2CE7A}" presName="connectorText" presStyleLbl="sibTrans2D1" presStyleIdx="8" presStyleCnt="9"/>
      <dgm:spPr/>
      <dgm:t>
        <a:bodyPr/>
        <a:lstStyle/>
        <a:p>
          <a:endParaRPr lang="en-US"/>
        </a:p>
      </dgm:t>
    </dgm:pt>
    <dgm:pt modelId="{48EB8BCC-6E13-4357-86F4-AC7FFEFE6C70}" type="pres">
      <dgm:prSet presAssocID="{D9D59D9A-E4C4-4AB6-9C3D-171F6FDAFAB3}" presName="node" presStyleLbl="node1" presStyleIdx="9" presStyleCnt="10" custScaleX="220478" custScaleY="145790" custLinFactNeighborY="-27700">
        <dgm:presLayoutVars>
          <dgm:bulletEnabled val="1"/>
        </dgm:presLayoutVars>
      </dgm:prSet>
      <dgm:spPr/>
      <dgm:t>
        <a:bodyPr/>
        <a:lstStyle/>
        <a:p>
          <a:endParaRPr lang="en-US"/>
        </a:p>
      </dgm:t>
    </dgm:pt>
  </dgm:ptLst>
  <dgm:cxnLst>
    <dgm:cxn modelId="{997EF3A3-75F0-4FCE-8594-0DE3FE09557B}" type="presOf" srcId="{1049FA50-7DA4-4C1A-B8EB-3E84609CB625}" destId="{563D524B-D496-4AA4-8618-9EE53B7FA198}" srcOrd="1" destOrd="0" presId="urn:microsoft.com/office/officeart/2005/8/layout/process5"/>
    <dgm:cxn modelId="{2C265F17-B1FE-4CD9-A826-C4E515AEDF75}" type="presOf" srcId="{DE787245-A73A-45F1-B3E8-09971FFB59F0}" destId="{F9D14B68-8D7A-43B6-8105-18FCB01AEDDA}" srcOrd="1" destOrd="0" presId="urn:microsoft.com/office/officeart/2005/8/layout/process5"/>
    <dgm:cxn modelId="{1B90C40B-DC36-4B05-8DF7-E4BC57742FF5}" type="presOf" srcId="{6C258630-06A2-4751-883D-0DF0D154FBD9}" destId="{8B545C07-3CE0-46D6-B03B-C23FED1C06CE}" srcOrd="1" destOrd="0" presId="urn:microsoft.com/office/officeart/2005/8/layout/process5"/>
    <dgm:cxn modelId="{62F1606E-3883-4303-8B0A-D652973D1981}" type="presOf" srcId="{F0F85A72-5DF6-46CF-9CCE-4C2E54D92F76}" destId="{E48E06A0-8357-492F-99D0-F1A0BA577CD5}" srcOrd="1" destOrd="0" presId="urn:microsoft.com/office/officeart/2005/8/layout/process5"/>
    <dgm:cxn modelId="{686A4986-E504-4BF0-8414-FC7DE6F916C8}" type="presOf" srcId="{6C258630-06A2-4751-883D-0DF0D154FBD9}" destId="{43103958-06B1-49A5-8E51-B2DFC1FCA4D9}" srcOrd="0" destOrd="0" presId="urn:microsoft.com/office/officeart/2005/8/layout/process5"/>
    <dgm:cxn modelId="{C2A70D10-C062-41CA-B88F-5B9EDAA41E1E}" type="presOf" srcId="{E09FCEBD-324A-4604-95B9-EAFA099F50D8}" destId="{CA6289BC-ADCF-434C-B3B6-D3C43D886E97}" srcOrd="0" destOrd="0" presId="urn:microsoft.com/office/officeart/2005/8/layout/process5"/>
    <dgm:cxn modelId="{A632E0B7-520A-49F3-B9FB-0BDFCA79EB12}" srcId="{B4DF83D7-B05E-44E2-B95C-2DEB9D2BAE38}" destId="{A33C8D61-EDB9-4F6A-83E2-1A988F00F965}" srcOrd="1" destOrd="0" parTransId="{123C464D-C502-438B-9982-607A8A2622D2}" sibTransId="{BDDDB84D-5EEE-481B-B227-DDC192691574}"/>
    <dgm:cxn modelId="{C2CB8A42-690F-4B28-BEE1-EAE5B3CC1D66}" type="presOf" srcId="{BDDDB84D-5EEE-481B-B227-DDC192691574}" destId="{86AA1370-55A8-4AB8-B65D-DFA5DF7867AA}" srcOrd="1" destOrd="0" presId="urn:microsoft.com/office/officeart/2005/8/layout/process5"/>
    <dgm:cxn modelId="{598809D9-2109-4C0C-9826-09116A800C29}" type="presOf" srcId="{BDDDB84D-5EEE-481B-B227-DDC192691574}" destId="{E57D1665-0F91-429D-8B5C-9F8F5FE46425}" srcOrd="0" destOrd="0" presId="urn:microsoft.com/office/officeart/2005/8/layout/process5"/>
    <dgm:cxn modelId="{BFBEDC07-99F1-4D8D-B026-1D7E553E122E}" type="presOf" srcId="{B62E8EC6-882F-4CCD-8246-22987F28CA7E}" destId="{0ECB4D47-A7E2-418D-B658-67DA81461185}" srcOrd="0" destOrd="0" presId="urn:microsoft.com/office/officeart/2005/8/layout/process5"/>
    <dgm:cxn modelId="{95F33290-1F80-4268-9F6F-945F36C38BFC}" type="presOf" srcId="{F0F85A72-5DF6-46CF-9CCE-4C2E54D92F76}" destId="{5981C5E5-66D8-4235-A812-16A5F1C43968}" srcOrd="0" destOrd="0" presId="urn:microsoft.com/office/officeart/2005/8/layout/process5"/>
    <dgm:cxn modelId="{07C93E32-8A4F-4018-92D3-586E67EE505F}" type="presOf" srcId="{F668B498-DC62-4A50-94C2-CE89DDF99A25}" destId="{9E831430-46C6-45D7-B007-C07A7D05B2AB}" srcOrd="0" destOrd="0" presId="urn:microsoft.com/office/officeart/2005/8/layout/process5"/>
    <dgm:cxn modelId="{C830C45D-69B9-4388-8590-4B1BE44036DE}" srcId="{B4DF83D7-B05E-44E2-B95C-2DEB9D2BAE38}" destId="{5FBB32A4-AEB5-42F3-BB46-EB63C242DAFC}" srcOrd="4" destOrd="0" parTransId="{44D750A0-BFD0-4124-8891-CB50499967E4}" sibTransId="{92D8752B-9102-4DB6-A2B8-EED2BB67C8B8}"/>
    <dgm:cxn modelId="{FF2187A0-4E6D-4EAB-B97E-5E07CE0F7D3B}" srcId="{B4DF83D7-B05E-44E2-B95C-2DEB9D2BAE38}" destId="{87BDC689-E9A1-4BBF-8105-20DA23E15D43}" srcOrd="2" destOrd="0" parTransId="{CFB3C8D5-33BC-4F65-9C53-F8F0E59B9D73}" sibTransId="{6C258630-06A2-4751-883D-0DF0D154FBD9}"/>
    <dgm:cxn modelId="{D658391C-F6B5-426D-BF4F-C864C9BEBFE3}" type="presOf" srcId="{B62E8EC6-882F-4CCD-8246-22987F28CA7E}" destId="{397AF374-46DF-4777-8181-D61C9D2315FC}" srcOrd="1" destOrd="0" presId="urn:microsoft.com/office/officeart/2005/8/layout/process5"/>
    <dgm:cxn modelId="{35645BF8-A0A2-44BA-B02F-2030BEE8557B}" type="presOf" srcId="{1049FA50-7DA4-4C1A-B8EB-3E84609CB625}" destId="{16D3713D-C099-4873-918F-DBFF4573D09D}" srcOrd="0" destOrd="0" presId="urn:microsoft.com/office/officeart/2005/8/layout/process5"/>
    <dgm:cxn modelId="{9921B52F-AD1E-4DEC-A48B-447FD3B26348}" type="presOf" srcId="{5FBB32A4-AEB5-42F3-BB46-EB63C242DAFC}" destId="{1B132A0E-1DB6-4679-BA6C-A1C55220006E}" srcOrd="0" destOrd="0" presId="urn:microsoft.com/office/officeart/2005/8/layout/process5"/>
    <dgm:cxn modelId="{5B4A0F7F-EFD4-4C02-AA4A-3222DB37BC5C}" type="presOf" srcId="{0508A15A-2500-4DE3-8BE3-E4DEA5AA3AF0}" destId="{64201994-9B37-49FC-8145-B420ED2F4C25}" srcOrd="1" destOrd="0" presId="urn:microsoft.com/office/officeart/2005/8/layout/process5"/>
    <dgm:cxn modelId="{A4E7EF65-9F0E-4495-97E2-A76209E783A8}" type="presOf" srcId="{A8ADF88C-77D9-4B6E-8242-D2BA7DE6DED8}" destId="{85A47BF3-9E69-4A18-B7DE-3363A3C92060}" srcOrd="0" destOrd="0" presId="urn:microsoft.com/office/officeart/2005/8/layout/process5"/>
    <dgm:cxn modelId="{2CA74CFE-A7D2-443E-BF93-B7D6620E8E02}" type="presOf" srcId="{7D9D0D55-E5F9-4713-BD48-41B4A24C1E5D}" destId="{46B3E84C-A9ED-4414-A5C2-16D3BB924382}" srcOrd="0" destOrd="0" presId="urn:microsoft.com/office/officeart/2005/8/layout/process5"/>
    <dgm:cxn modelId="{9A2490E3-E9B6-4DE7-9267-4F20249C0D51}" type="presOf" srcId="{A7B892E4-FDBA-4E2E-A0E0-3A806530207D}" destId="{F8E8544C-6B83-42FA-9DB9-DED78B335F57}" srcOrd="0" destOrd="0" presId="urn:microsoft.com/office/officeart/2005/8/layout/process5"/>
    <dgm:cxn modelId="{62610B4E-0C97-4BB1-93D2-9DBE98C6BEDB}" type="presOf" srcId="{87BDC689-E9A1-4BBF-8105-20DA23E15D43}" destId="{ECDC41B6-CAC8-46AF-A0BF-C17F65827BB3}" srcOrd="0" destOrd="0" presId="urn:microsoft.com/office/officeart/2005/8/layout/process5"/>
    <dgm:cxn modelId="{55569D0E-1A8A-4521-907A-C625DD01B7BB}" srcId="{B4DF83D7-B05E-44E2-B95C-2DEB9D2BAE38}" destId="{F668B498-DC62-4A50-94C2-CE89DDF99A25}" srcOrd="8" destOrd="0" parTransId="{0175CA58-C8BD-4E6C-A20A-1F505AE25FEF}" sibTransId="{494A7D7E-D577-448E-8A17-B94994F2CE7A}"/>
    <dgm:cxn modelId="{37E09B88-AED5-43F9-992D-93B7B98CEDE5}" type="presOf" srcId="{B4DF83D7-B05E-44E2-B95C-2DEB9D2BAE38}" destId="{629D7D1B-46F1-4065-B8C6-179C32BD2A59}" srcOrd="0" destOrd="0" presId="urn:microsoft.com/office/officeart/2005/8/layout/process5"/>
    <dgm:cxn modelId="{F47FA9EE-A116-4E75-B4B7-4F19544DCD00}" srcId="{B4DF83D7-B05E-44E2-B95C-2DEB9D2BAE38}" destId="{D9D59D9A-E4C4-4AB6-9C3D-171F6FDAFAB3}" srcOrd="9" destOrd="0" parTransId="{0B6696F9-93F6-4085-92AD-61CA85A5A5E9}" sibTransId="{2A5E1DEE-7CB4-44A2-A5CC-6B6D15EEBEF4}"/>
    <dgm:cxn modelId="{F7A7C9D8-CD00-4E05-96E1-A1D4A817A88A}" type="presOf" srcId="{0508A15A-2500-4DE3-8BE3-E4DEA5AA3AF0}" destId="{9A3F7469-F322-43C7-A8E7-301931AA10AC}" srcOrd="0" destOrd="0" presId="urn:microsoft.com/office/officeart/2005/8/layout/process5"/>
    <dgm:cxn modelId="{4F1227E2-D270-41FF-A7D0-53C1E0042EED}" type="presOf" srcId="{A33C8D61-EDB9-4F6A-83E2-1A988F00F965}" destId="{E9F64D0D-DA8B-440B-95C5-8E53746401BF}" srcOrd="0" destOrd="0" presId="urn:microsoft.com/office/officeart/2005/8/layout/process5"/>
    <dgm:cxn modelId="{6F9B7411-A11A-43D0-B2C0-5AF8271D6420}" srcId="{B4DF83D7-B05E-44E2-B95C-2DEB9D2BAE38}" destId="{E09FCEBD-324A-4604-95B9-EAFA099F50D8}" srcOrd="5" destOrd="0" parTransId="{2CF01080-5CA0-424F-8A9F-9C857166C22B}" sibTransId="{B62E8EC6-882F-4CCD-8246-22987F28CA7E}"/>
    <dgm:cxn modelId="{DC52D125-FC80-430E-BFBF-1FBCA9813766}" type="presOf" srcId="{494A7D7E-D577-448E-8A17-B94994F2CE7A}" destId="{7DDD9782-670C-4805-A123-AC639E9BDB23}" srcOrd="1" destOrd="0" presId="urn:microsoft.com/office/officeart/2005/8/layout/process5"/>
    <dgm:cxn modelId="{9C6C2CC2-CB03-4DAA-ACDC-4E5E4E3EA8EC}" type="presOf" srcId="{D9D59D9A-E4C4-4AB6-9C3D-171F6FDAFAB3}" destId="{48EB8BCC-6E13-4357-86F4-AC7FFEFE6C70}" srcOrd="0" destOrd="0" presId="urn:microsoft.com/office/officeart/2005/8/layout/process5"/>
    <dgm:cxn modelId="{9DA00E63-E959-49B3-B031-0432C1B27AF5}" type="presOf" srcId="{494A7D7E-D577-448E-8A17-B94994F2CE7A}" destId="{FBDAF574-C1ED-4E1B-B277-2A2643DC2159}" srcOrd="0" destOrd="0" presId="urn:microsoft.com/office/officeart/2005/8/layout/process5"/>
    <dgm:cxn modelId="{80A9147A-A186-4071-8874-4D1FAC4C30ED}" type="presOf" srcId="{AF499011-F33C-4F82-B8F3-4A8DB4514ED0}" destId="{2DD1C5AB-58B0-4F32-AA64-CE15D2BA66A9}" srcOrd="0" destOrd="0" presId="urn:microsoft.com/office/officeart/2005/8/layout/process5"/>
    <dgm:cxn modelId="{81959D4C-3540-49DA-A292-060D5BDF09A8}" srcId="{B4DF83D7-B05E-44E2-B95C-2DEB9D2BAE38}" destId="{AF499011-F33C-4F82-B8F3-4A8DB4514ED0}" srcOrd="6" destOrd="0" parTransId="{CB07E53B-739E-422B-931C-9ABCF397EF69}" sibTransId="{0508A15A-2500-4DE3-8BE3-E4DEA5AA3AF0}"/>
    <dgm:cxn modelId="{DC1C6D01-6624-4475-8A4E-88E1DA66F264}" srcId="{B4DF83D7-B05E-44E2-B95C-2DEB9D2BAE38}" destId="{A8ADF88C-77D9-4B6E-8242-D2BA7DE6DED8}" srcOrd="0" destOrd="0" parTransId="{0F51A243-87AF-4976-8868-1DDF16CEE998}" sibTransId="{DE787245-A73A-45F1-B3E8-09971FFB59F0}"/>
    <dgm:cxn modelId="{95DD53AE-816F-488D-B9BF-E7868C72350B}" srcId="{B4DF83D7-B05E-44E2-B95C-2DEB9D2BAE38}" destId="{7D9D0D55-E5F9-4713-BD48-41B4A24C1E5D}" srcOrd="7" destOrd="0" parTransId="{EC00FB79-1792-4640-AA5D-95DFEA60A3B8}" sibTransId="{F0F85A72-5DF6-46CF-9CCE-4C2E54D92F76}"/>
    <dgm:cxn modelId="{9568DBE2-807B-41ED-AC43-B9F513829113}" type="presOf" srcId="{92D8752B-9102-4DB6-A2B8-EED2BB67C8B8}" destId="{67D6577F-1199-4E4E-8917-0D1EFCBC8B61}" srcOrd="1" destOrd="0" presId="urn:microsoft.com/office/officeart/2005/8/layout/process5"/>
    <dgm:cxn modelId="{77BD4145-E8FA-4EB6-AD4E-8F3BCF3BA1A4}" type="presOf" srcId="{DE787245-A73A-45F1-B3E8-09971FFB59F0}" destId="{6702FEED-5D17-43ED-A5D6-8F886D759B31}" srcOrd="0" destOrd="0" presId="urn:microsoft.com/office/officeart/2005/8/layout/process5"/>
    <dgm:cxn modelId="{AB7FF550-6EF9-44B2-B1BB-981307EE36B7}" type="presOf" srcId="{92D8752B-9102-4DB6-A2B8-EED2BB67C8B8}" destId="{C1AE0FC1-C88C-49EE-A2E1-4B6BE2510C69}" srcOrd="0" destOrd="0" presId="urn:microsoft.com/office/officeart/2005/8/layout/process5"/>
    <dgm:cxn modelId="{365CD1D6-E80B-4329-943A-44FE79E9CAD2}" srcId="{B4DF83D7-B05E-44E2-B95C-2DEB9D2BAE38}" destId="{A7B892E4-FDBA-4E2E-A0E0-3A806530207D}" srcOrd="3" destOrd="0" parTransId="{B6D4DFD3-D8D8-4653-997D-B6CE9CE9E8EF}" sibTransId="{1049FA50-7DA4-4C1A-B8EB-3E84609CB625}"/>
    <dgm:cxn modelId="{561BBC7B-B6A3-4AFA-8172-9808D2AC702B}" type="presParOf" srcId="{629D7D1B-46F1-4065-B8C6-179C32BD2A59}" destId="{85A47BF3-9E69-4A18-B7DE-3363A3C92060}" srcOrd="0" destOrd="0" presId="urn:microsoft.com/office/officeart/2005/8/layout/process5"/>
    <dgm:cxn modelId="{21AAF5D1-95B1-4458-B6A5-F43641AD6167}" type="presParOf" srcId="{629D7D1B-46F1-4065-B8C6-179C32BD2A59}" destId="{6702FEED-5D17-43ED-A5D6-8F886D759B31}" srcOrd="1" destOrd="0" presId="urn:microsoft.com/office/officeart/2005/8/layout/process5"/>
    <dgm:cxn modelId="{856DC591-D23D-4C70-A8CA-A3A9C7C979DD}" type="presParOf" srcId="{6702FEED-5D17-43ED-A5D6-8F886D759B31}" destId="{F9D14B68-8D7A-43B6-8105-18FCB01AEDDA}" srcOrd="0" destOrd="0" presId="urn:microsoft.com/office/officeart/2005/8/layout/process5"/>
    <dgm:cxn modelId="{75E88C19-6D43-44E5-9DD9-C4996FE8A325}" type="presParOf" srcId="{629D7D1B-46F1-4065-B8C6-179C32BD2A59}" destId="{E9F64D0D-DA8B-440B-95C5-8E53746401BF}" srcOrd="2" destOrd="0" presId="urn:microsoft.com/office/officeart/2005/8/layout/process5"/>
    <dgm:cxn modelId="{2C24C9FC-959B-4F14-806D-EE9765098EE5}" type="presParOf" srcId="{629D7D1B-46F1-4065-B8C6-179C32BD2A59}" destId="{E57D1665-0F91-429D-8B5C-9F8F5FE46425}" srcOrd="3" destOrd="0" presId="urn:microsoft.com/office/officeart/2005/8/layout/process5"/>
    <dgm:cxn modelId="{39F0227A-B22D-4B8C-B8D0-E2DB47DF197D}" type="presParOf" srcId="{E57D1665-0F91-429D-8B5C-9F8F5FE46425}" destId="{86AA1370-55A8-4AB8-B65D-DFA5DF7867AA}" srcOrd="0" destOrd="0" presId="urn:microsoft.com/office/officeart/2005/8/layout/process5"/>
    <dgm:cxn modelId="{F8586EDE-9017-4AF2-A49E-BA754031A262}" type="presParOf" srcId="{629D7D1B-46F1-4065-B8C6-179C32BD2A59}" destId="{ECDC41B6-CAC8-46AF-A0BF-C17F65827BB3}" srcOrd="4" destOrd="0" presId="urn:microsoft.com/office/officeart/2005/8/layout/process5"/>
    <dgm:cxn modelId="{1CBF906F-D474-4E93-AFD1-3B814ADA7345}" type="presParOf" srcId="{629D7D1B-46F1-4065-B8C6-179C32BD2A59}" destId="{43103958-06B1-49A5-8E51-B2DFC1FCA4D9}" srcOrd="5" destOrd="0" presId="urn:microsoft.com/office/officeart/2005/8/layout/process5"/>
    <dgm:cxn modelId="{DDAB08B0-6E92-4245-B466-55F5304F3A97}" type="presParOf" srcId="{43103958-06B1-49A5-8E51-B2DFC1FCA4D9}" destId="{8B545C07-3CE0-46D6-B03B-C23FED1C06CE}" srcOrd="0" destOrd="0" presId="urn:microsoft.com/office/officeart/2005/8/layout/process5"/>
    <dgm:cxn modelId="{4CB856D8-EC8D-4556-8C7C-72F01BBE9452}" type="presParOf" srcId="{629D7D1B-46F1-4065-B8C6-179C32BD2A59}" destId="{F8E8544C-6B83-42FA-9DB9-DED78B335F57}" srcOrd="6" destOrd="0" presId="urn:microsoft.com/office/officeart/2005/8/layout/process5"/>
    <dgm:cxn modelId="{E05C1927-9B86-4DAB-BE21-1DA11107F49B}" type="presParOf" srcId="{629D7D1B-46F1-4065-B8C6-179C32BD2A59}" destId="{16D3713D-C099-4873-918F-DBFF4573D09D}" srcOrd="7" destOrd="0" presId="urn:microsoft.com/office/officeart/2005/8/layout/process5"/>
    <dgm:cxn modelId="{D27A3376-12B8-43EC-A2F6-F880D7978375}" type="presParOf" srcId="{16D3713D-C099-4873-918F-DBFF4573D09D}" destId="{563D524B-D496-4AA4-8618-9EE53B7FA198}" srcOrd="0" destOrd="0" presId="urn:microsoft.com/office/officeart/2005/8/layout/process5"/>
    <dgm:cxn modelId="{3D2F33AE-9FF8-44AC-9029-CE18DD69CBCE}" type="presParOf" srcId="{629D7D1B-46F1-4065-B8C6-179C32BD2A59}" destId="{1B132A0E-1DB6-4679-BA6C-A1C55220006E}" srcOrd="8" destOrd="0" presId="urn:microsoft.com/office/officeart/2005/8/layout/process5"/>
    <dgm:cxn modelId="{DA0A7B4B-932E-490E-8D83-9F6610DD428A}" type="presParOf" srcId="{629D7D1B-46F1-4065-B8C6-179C32BD2A59}" destId="{C1AE0FC1-C88C-49EE-A2E1-4B6BE2510C69}" srcOrd="9" destOrd="0" presId="urn:microsoft.com/office/officeart/2005/8/layout/process5"/>
    <dgm:cxn modelId="{F7991765-971B-4833-A8D2-A5341710A545}" type="presParOf" srcId="{C1AE0FC1-C88C-49EE-A2E1-4B6BE2510C69}" destId="{67D6577F-1199-4E4E-8917-0D1EFCBC8B61}" srcOrd="0" destOrd="0" presId="urn:microsoft.com/office/officeart/2005/8/layout/process5"/>
    <dgm:cxn modelId="{F7FEC825-39CB-4DB3-9C8C-7A9EB0C204F7}" type="presParOf" srcId="{629D7D1B-46F1-4065-B8C6-179C32BD2A59}" destId="{CA6289BC-ADCF-434C-B3B6-D3C43D886E97}" srcOrd="10" destOrd="0" presId="urn:microsoft.com/office/officeart/2005/8/layout/process5"/>
    <dgm:cxn modelId="{3123C536-1989-48D2-937E-C2BE2F4C9A4C}" type="presParOf" srcId="{629D7D1B-46F1-4065-B8C6-179C32BD2A59}" destId="{0ECB4D47-A7E2-418D-B658-67DA81461185}" srcOrd="11" destOrd="0" presId="urn:microsoft.com/office/officeart/2005/8/layout/process5"/>
    <dgm:cxn modelId="{E928CB31-42AF-47D0-B09A-CD86259A9E24}" type="presParOf" srcId="{0ECB4D47-A7E2-418D-B658-67DA81461185}" destId="{397AF374-46DF-4777-8181-D61C9D2315FC}" srcOrd="0" destOrd="0" presId="urn:microsoft.com/office/officeart/2005/8/layout/process5"/>
    <dgm:cxn modelId="{184921C3-0D96-4408-B0E6-38ECD4441B3C}" type="presParOf" srcId="{629D7D1B-46F1-4065-B8C6-179C32BD2A59}" destId="{2DD1C5AB-58B0-4F32-AA64-CE15D2BA66A9}" srcOrd="12" destOrd="0" presId="urn:microsoft.com/office/officeart/2005/8/layout/process5"/>
    <dgm:cxn modelId="{33A7D8AA-784A-4C0D-BF92-015289C60DD5}" type="presParOf" srcId="{629D7D1B-46F1-4065-B8C6-179C32BD2A59}" destId="{9A3F7469-F322-43C7-A8E7-301931AA10AC}" srcOrd="13" destOrd="0" presId="urn:microsoft.com/office/officeart/2005/8/layout/process5"/>
    <dgm:cxn modelId="{B7578431-AA29-499D-A03C-544BA7C451D6}" type="presParOf" srcId="{9A3F7469-F322-43C7-A8E7-301931AA10AC}" destId="{64201994-9B37-49FC-8145-B420ED2F4C25}" srcOrd="0" destOrd="0" presId="urn:microsoft.com/office/officeart/2005/8/layout/process5"/>
    <dgm:cxn modelId="{E6469548-3163-41F7-9211-31EC1E6D7431}" type="presParOf" srcId="{629D7D1B-46F1-4065-B8C6-179C32BD2A59}" destId="{46B3E84C-A9ED-4414-A5C2-16D3BB924382}" srcOrd="14" destOrd="0" presId="urn:microsoft.com/office/officeart/2005/8/layout/process5"/>
    <dgm:cxn modelId="{0AAF4286-C624-4193-8DE2-D5EC503DBA93}" type="presParOf" srcId="{629D7D1B-46F1-4065-B8C6-179C32BD2A59}" destId="{5981C5E5-66D8-4235-A812-16A5F1C43968}" srcOrd="15" destOrd="0" presId="urn:microsoft.com/office/officeart/2005/8/layout/process5"/>
    <dgm:cxn modelId="{C31571DC-CCFE-4BF5-BFB9-B3E83C58CFBE}" type="presParOf" srcId="{5981C5E5-66D8-4235-A812-16A5F1C43968}" destId="{E48E06A0-8357-492F-99D0-F1A0BA577CD5}" srcOrd="0" destOrd="0" presId="urn:microsoft.com/office/officeart/2005/8/layout/process5"/>
    <dgm:cxn modelId="{2E549C4E-7D80-45AF-B4E0-FA1094333001}" type="presParOf" srcId="{629D7D1B-46F1-4065-B8C6-179C32BD2A59}" destId="{9E831430-46C6-45D7-B007-C07A7D05B2AB}" srcOrd="16" destOrd="0" presId="urn:microsoft.com/office/officeart/2005/8/layout/process5"/>
    <dgm:cxn modelId="{135DB431-FF6D-422A-B815-15CC428686CC}" type="presParOf" srcId="{629D7D1B-46F1-4065-B8C6-179C32BD2A59}" destId="{FBDAF574-C1ED-4E1B-B277-2A2643DC2159}" srcOrd="17" destOrd="0" presId="urn:microsoft.com/office/officeart/2005/8/layout/process5"/>
    <dgm:cxn modelId="{433E2920-DBC1-46E4-92DC-2F8B30D04AA6}" type="presParOf" srcId="{FBDAF574-C1ED-4E1B-B277-2A2643DC2159}" destId="{7DDD9782-670C-4805-A123-AC639E9BDB23}" srcOrd="0" destOrd="0" presId="urn:microsoft.com/office/officeart/2005/8/layout/process5"/>
    <dgm:cxn modelId="{12BE1490-DE95-464A-B8B4-882113959445}" type="presParOf" srcId="{629D7D1B-46F1-4065-B8C6-179C32BD2A59}" destId="{48EB8BCC-6E13-4357-86F4-AC7FFEFE6C70}" srcOrd="18"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072C975-0189-41BB-8AAD-7E28205C4333}" type="doc">
      <dgm:prSet loTypeId="urn:diagrams.loki3.com/VaryingWidthList" loCatId="list" qsTypeId="urn:microsoft.com/office/officeart/2005/8/quickstyle/simple1" qsCatId="simple" csTypeId="urn:microsoft.com/office/officeart/2005/8/colors/accent1_2" csCatId="accent1" phldr="1"/>
      <dgm:spPr/>
    </dgm:pt>
    <dgm:pt modelId="{AC8C07D5-5838-4FCC-8607-4B051849A188}">
      <dgm:prSet phldrT="[Text]" custT="1"/>
      <dgm:spPr/>
      <dgm:t>
        <a:bodyPr/>
        <a:lstStyle/>
        <a:p>
          <a:r>
            <a:rPr lang="en-US" sz="2400" dirty="0" smtClean="0">
              <a:latin typeface="Calibri" panose="020F0502020204030204" pitchFamily="34" charset="0"/>
              <a:cs typeface="Calibri" panose="020F0502020204030204" pitchFamily="34" charset="0"/>
            </a:rPr>
            <a:t>Collect NCERT norms from IC for conducting main survey activities</a:t>
          </a:r>
          <a:endParaRPr lang="en-US" sz="3200" dirty="0"/>
        </a:p>
      </dgm:t>
    </dgm:pt>
    <dgm:pt modelId="{25220D07-2C18-47B8-A149-9F39E9AB5F36}" type="parTrans" cxnId="{EDC74502-1DB1-4066-81B2-B956C1059A8A}">
      <dgm:prSet/>
      <dgm:spPr/>
      <dgm:t>
        <a:bodyPr/>
        <a:lstStyle/>
        <a:p>
          <a:endParaRPr lang="en-US"/>
        </a:p>
      </dgm:t>
    </dgm:pt>
    <dgm:pt modelId="{51608B7E-89C1-4D44-9B97-88BEA75F460E}" type="sibTrans" cxnId="{EDC74502-1DB1-4066-81B2-B956C1059A8A}">
      <dgm:prSet/>
      <dgm:spPr/>
      <dgm:t>
        <a:bodyPr/>
        <a:lstStyle/>
        <a:p>
          <a:endParaRPr lang="en-US"/>
        </a:p>
      </dgm:t>
    </dgm:pt>
    <dgm:pt modelId="{43C3426F-805A-4E7A-9467-C9AF2AD54CDD}">
      <dgm:prSet phldrT="[Text]" custT="1"/>
      <dgm:spPr/>
      <dgm:t>
        <a:bodyPr/>
        <a:lstStyle/>
        <a:p>
          <a:r>
            <a:rPr lang="en-US" sz="2400" dirty="0" smtClean="0">
              <a:latin typeface="Calibri" panose="020F0502020204030204" pitchFamily="34" charset="0"/>
              <a:cs typeface="Calibri" panose="020F0502020204030204" pitchFamily="34" charset="0"/>
            </a:rPr>
            <a:t>At the district level, organize training workshop for the FIs one week before the test administration for conducting survey activities in the schools</a:t>
          </a:r>
          <a:endParaRPr lang="en-US" sz="2400" dirty="0">
            <a:latin typeface="Calibri" panose="020F0502020204030204" pitchFamily="34" charset="0"/>
            <a:cs typeface="Calibri" panose="020F0502020204030204" pitchFamily="34" charset="0"/>
          </a:endParaRPr>
        </a:p>
      </dgm:t>
    </dgm:pt>
    <dgm:pt modelId="{3EC54775-FECF-4582-96B3-9E412C66A488}" type="parTrans" cxnId="{2B3DDB8B-6285-4AD8-BAD3-7B041A7B8A65}">
      <dgm:prSet/>
      <dgm:spPr/>
      <dgm:t>
        <a:bodyPr/>
        <a:lstStyle/>
        <a:p>
          <a:endParaRPr lang="en-US"/>
        </a:p>
      </dgm:t>
    </dgm:pt>
    <dgm:pt modelId="{D3D7509C-0DE7-4609-923A-F443C9C55BF1}" type="sibTrans" cxnId="{2B3DDB8B-6285-4AD8-BAD3-7B041A7B8A65}">
      <dgm:prSet/>
      <dgm:spPr/>
      <dgm:t>
        <a:bodyPr/>
        <a:lstStyle/>
        <a:p>
          <a:endParaRPr lang="en-US"/>
        </a:p>
      </dgm:t>
    </dgm:pt>
    <dgm:pt modelId="{D853F904-3643-4DF7-A42D-87232C2C15CF}">
      <dgm:prSet phldrT="[Text]" custT="1"/>
      <dgm:spPr/>
      <dgm:t>
        <a:bodyPr/>
        <a:lstStyle/>
        <a:p>
          <a:r>
            <a:rPr lang="en-US" sz="2400" dirty="0" smtClean="0">
              <a:latin typeface="Calibri" panose="020F0502020204030204" pitchFamily="34" charset="0"/>
              <a:cs typeface="Calibri" panose="020F0502020204030204" pitchFamily="34" charset="0"/>
            </a:rPr>
            <a:t>Provide Guideline Manual for Field Investigators to FIs to carry out survey activities in the school</a:t>
          </a:r>
          <a:endParaRPr lang="en-US" sz="2400" dirty="0">
            <a:latin typeface="Calibri" panose="020F0502020204030204" pitchFamily="34" charset="0"/>
            <a:cs typeface="Calibri" panose="020F0502020204030204" pitchFamily="34" charset="0"/>
          </a:endParaRPr>
        </a:p>
      </dgm:t>
    </dgm:pt>
    <dgm:pt modelId="{2368BEC7-8232-4EC8-A23C-85F3F2ED1D84}" type="parTrans" cxnId="{7EFCA88D-5E34-49B1-8DB1-E333FEF9CD2E}">
      <dgm:prSet/>
      <dgm:spPr/>
      <dgm:t>
        <a:bodyPr/>
        <a:lstStyle/>
        <a:p>
          <a:endParaRPr lang="en-US"/>
        </a:p>
      </dgm:t>
    </dgm:pt>
    <dgm:pt modelId="{94F59AC5-F575-43D0-8748-5532D1FFBD97}" type="sibTrans" cxnId="{7EFCA88D-5E34-49B1-8DB1-E333FEF9CD2E}">
      <dgm:prSet/>
      <dgm:spPr/>
      <dgm:t>
        <a:bodyPr/>
        <a:lstStyle/>
        <a:p>
          <a:endParaRPr lang="en-US"/>
        </a:p>
      </dgm:t>
    </dgm:pt>
    <dgm:pt modelId="{128599E3-7FCF-465A-B58C-817DDA3ABBA4}" type="pres">
      <dgm:prSet presAssocID="{7072C975-0189-41BB-8AAD-7E28205C4333}" presName="Name0" presStyleCnt="0">
        <dgm:presLayoutVars>
          <dgm:resizeHandles/>
        </dgm:presLayoutVars>
      </dgm:prSet>
      <dgm:spPr/>
    </dgm:pt>
    <dgm:pt modelId="{EBC41BDF-C043-4933-956C-93F1D4130199}" type="pres">
      <dgm:prSet presAssocID="{AC8C07D5-5838-4FCC-8607-4B051849A188}" presName="text" presStyleLbl="node1" presStyleIdx="0" presStyleCnt="3">
        <dgm:presLayoutVars>
          <dgm:bulletEnabled val="1"/>
        </dgm:presLayoutVars>
      </dgm:prSet>
      <dgm:spPr/>
      <dgm:t>
        <a:bodyPr/>
        <a:lstStyle/>
        <a:p>
          <a:endParaRPr lang="en-US"/>
        </a:p>
      </dgm:t>
    </dgm:pt>
    <dgm:pt modelId="{B27DC1F4-8555-4CA7-8446-4D622208C8E9}" type="pres">
      <dgm:prSet presAssocID="{51608B7E-89C1-4D44-9B97-88BEA75F460E}" presName="space" presStyleCnt="0"/>
      <dgm:spPr/>
    </dgm:pt>
    <dgm:pt modelId="{D9B790E7-6F1F-4CCA-A8A3-6AD82B8ACDE1}" type="pres">
      <dgm:prSet presAssocID="{43C3426F-805A-4E7A-9467-C9AF2AD54CDD}" presName="text" presStyleLbl="node1" presStyleIdx="1" presStyleCnt="3">
        <dgm:presLayoutVars>
          <dgm:bulletEnabled val="1"/>
        </dgm:presLayoutVars>
      </dgm:prSet>
      <dgm:spPr/>
      <dgm:t>
        <a:bodyPr/>
        <a:lstStyle/>
        <a:p>
          <a:endParaRPr lang="en-US"/>
        </a:p>
      </dgm:t>
    </dgm:pt>
    <dgm:pt modelId="{056102CC-8608-476F-9237-EEBEB37A6FD2}" type="pres">
      <dgm:prSet presAssocID="{D3D7509C-0DE7-4609-923A-F443C9C55BF1}" presName="space" presStyleCnt="0"/>
      <dgm:spPr/>
    </dgm:pt>
    <dgm:pt modelId="{999F9958-A163-45FE-ACDA-4E1F274B361D}" type="pres">
      <dgm:prSet presAssocID="{D853F904-3643-4DF7-A42D-87232C2C15CF}" presName="text" presStyleLbl="node1" presStyleIdx="2" presStyleCnt="3">
        <dgm:presLayoutVars>
          <dgm:bulletEnabled val="1"/>
        </dgm:presLayoutVars>
      </dgm:prSet>
      <dgm:spPr/>
      <dgm:t>
        <a:bodyPr/>
        <a:lstStyle/>
        <a:p>
          <a:endParaRPr lang="en-US"/>
        </a:p>
      </dgm:t>
    </dgm:pt>
  </dgm:ptLst>
  <dgm:cxnLst>
    <dgm:cxn modelId="{7EFCA88D-5E34-49B1-8DB1-E333FEF9CD2E}" srcId="{7072C975-0189-41BB-8AAD-7E28205C4333}" destId="{D853F904-3643-4DF7-A42D-87232C2C15CF}" srcOrd="2" destOrd="0" parTransId="{2368BEC7-8232-4EC8-A23C-85F3F2ED1D84}" sibTransId="{94F59AC5-F575-43D0-8748-5532D1FFBD97}"/>
    <dgm:cxn modelId="{66C42DAE-6622-417D-BAC6-C210A5EF15B9}" type="presOf" srcId="{7072C975-0189-41BB-8AAD-7E28205C4333}" destId="{128599E3-7FCF-465A-B58C-817DDA3ABBA4}" srcOrd="0" destOrd="0" presId="urn:diagrams.loki3.com/VaryingWidthList"/>
    <dgm:cxn modelId="{EDC74502-1DB1-4066-81B2-B956C1059A8A}" srcId="{7072C975-0189-41BB-8AAD-7E28205C4333}" destId="{AC8C07D5-5838-4FCC-8607-4B051849A188}" srcOrd="0" destOrd="0" parTransId="{25220D07-2C18-47B8-A149-9F39E9AB5F36}" sibTransId="{51608B7E-89C1-4D44-9B97-88BEA75F460E}"/>
    <dgm:cxn modelId="{2B3DDB8B-6285-4AD8-BAD3-7B041A7B8A65}" srcId="{7072C975-0189-41BB-8AAD-7E28205C4333}" destId="{43C3426F-805A-4E7A-9467-C9AF2AD54CDD}" srcOrd="1" destOrd="0" parTransId="{3EC54775-FECF-4582-96B3-9E412C66A488}" sibTransId="{D3D7509C-0DE7-4609-923A-F443C9C55BF1}"/>
    <dgm:cxn modelId="{B10E9579-97E4-42A1-B89B-276A61C207AA}" type="presOf" srcId="{AC8C07D5-5838-4FCC-8607-4B051849A188}" destId="{EBC41BDF-C043-4933-956C-93F1D4130199}" srcOrd="0" destOrd="0" presId="urn:diagrams.loki3.com/VaryingWidthList"/>
    <dgm:cxn modelId="{C1958479-AE8C-4C4A-AF8A-0EA5EE21FB4A}" type="presOf" srcId="{D853F904-3643-4DF7-A42D-87232C2C15CF}" destId="{999F9958-A163-45FE-ACDA-4E1F274B361D}" srcOrd="0" destOrd="0" presId="urn:diagrams.loki3.com/VaryingWidthList"/>
    <dgm:cxn modelId="{D32A1616-F6D3-49DA-91C4-6F933BD36104}" type="presOf" srcId="{43C3426F-805A-4E7A-9467-C9AF2AD54CDD}" destId="{D9B790E7-6F1F-4CCA-A8A3-6AD82B8ACDE1}" srcOrd="0" destOrd="0" presId="urn:diagrams.loki3.com/VaryingWidthList"/>
    <dgm:cxn modelId="{57629F4D-F66B-4F01-AD4F-01E1B2732EB0}" type="presParOf" srcId="{128599E3-7FCF-465A-B58C-817DDA3ABBA4}" destId="{EBC41BDF-C043-4933-956C-93F1D4130199}" srcOrd="0" destOrd="0" presId="urn:diagrams.loki3.com/VaryingWidthList"/>
    <dgm:cxn modelId="{71A59639-3102-4BDE-9267-E50D068B12EA}" type="presParOf" srcId="{128599E3-7FCF-465A-B58C-817DDA3ABBA4}" destId="{B27DC1F4-8555-4CA7-8446-4D622208C8E9}" srcOrd="1" destOrd="0" presId="urn:diagrams.loki3.com/VaryingWidthList"/>
    <dgm:cxn modelId="{79C82DE8-520D-4634-AF2F-18A2C19FDF71}" type="presParOf" srcId="{128599E3-7FCF-465A-B58C-817DDA3ABBA4}" destId="{D9B790E7-6F1F-4CCA-A8A3-6AD82B8ACDE1}" srcOrd="2" destOrd="0" presId="urn:diagrams.loki3.com/VaryingWidthList"/>
    <dgm:cxn modelId="{5D09BCEC-54C7-4937-BCED-C036D2C44BE2}" type="presParOf" srcId="{128599E3-7FCF-465A-B58C-817DDA3ABBA4}" destId="{056102CC-8608-476F-9237-EEBEB37A6FD2}" srcOrd="3" destOrd="0" presId="urn:diagrams.loki3.com/VaryingWidthList"/>
    <dgm:cxn modelId="{83A87081-EE6E-4958-B27D-F97220E5442C}" type="presParOf" srcId="{128599E3-7FCF-465A-B58C-817DDA3ABBA4}" destId="{999F9958-A163-45FE-ACDA-4E1F274B361D}" srcOrd="4" destOrd="0" presId="urn:diagrams.loki3.com/VaryingWidth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072C975-0189-41BB-8AAD-7E28205C4333}" type="doc">
      <dgm:prSet loTypeId="urn:diagrams.loki3.com/VaryingWidthList" loCatId="list" qsTypeId="urn:microsoft.com/office/officeart/2005/8/quickstyle/simple1" qsCatId="simple" csTypeId="urn:microsoft.com/office/officeart/2005/8/colors/accent1_2" csCatId="accent1" phldr="1"/>
      <dgm:spPr/>
    </dgm:pt>
    <dgm:pt modelId="{AC8C07D5-5838-4FCC-8607-4B051849A188}">
      <dgm:prSet phldrT="[Text]" custT="1"/>
      <dgm:spPr/>
      <dgm:t>
        <a:bodyPr/>
        <a:lstStyle/>
        <a:p>
          <a:r>
            <a:rPr lang="en-US" sz="2400" dirty="0" smtClean="0">
              <a:latin typeface="Calibri" panose="020F0502020204030204" pitchFamily="34" charset="0"/>
              <a:cs typeface="Calibri" panose="020F0502020204030204" pitchFamily="34" charset="0"/>
            </a:rPr>
            <a:t>Provide hands on experience (live demonstration of filling various dummy tools) to FIs during the training programme</a:t>
          </a:r>
          <a:endParaRPr lang="en-US" sz="3200" dirty="0"/>
        </a:p>
      </dgm:t>
    </dgm:pt>
    <dgm:pt modelId="{25220D07-2C18-47B8-A149-9F39E9AB5F36}" type="parTrans" cxnId="{EDC74502-1DB1-4066-81B2-B956C1059A8A}">
      <dgm:prSet/>
      <dgm:spPr/>
      <dgm:t>
        <a:bodyPr/>
        <a:lstStyle/>
        <a:p>
          <a:endParaRPr lang="en-US"/>
        </a:p>
      </dgm:t>
    </dgm:pt>
    <dgm:pt modelId="{51608B7E-89C1-4D44-9B97-88BEA75F460E}" type="sibTrans" cxnId="{EDC74502-1DB1-4066-81B2-B956C1059A8A}">
      <dgm:prSet/>
      <dgm:spPr/>
      <dgm:t>
        <a:bodyPr/>
        <a:lstStyle/>
        <a:p>
          <a:endParaRPr lang="en-US"/>
        </a:p>
      </dgm:t>
    </dgm:pt>
    <dgm:pt modelId="{43C3426F-805A-4E7A-9467-C9AF2AD54CDD}">
      <dgm:prSet phldrT="[Text]" custT="1"/>
      <dgm:spPr/>
      <dgm:t>
        <a:bodyPr/>
        <a:lstStyle/>
        <a:p>
          <a:r>
            <a:rPr lang="en-US" sz="2400" dirty="0" smtClean="0">
              <a:latin typeface="Calibri" panose="020F0502020204030204" pitchFamily="34" charset="0"/>
              <a:cs typeface="Calibri" panose="020F0502020204030204" pitchFamily="34" charset="0"/>
            </a:rPr>
            <a:t>Ensure that school wise sealed bundle prepared at state level containing the required NAS test material is safely handed over to Head of the Sampled Schools before 3 working days of the day of the test administration</a:t>
          </a:r>
          <a:endParaRPr lang="en-US" sz="2400" dirty="0">
            <a:latin typeface="Calibri" panose="020F0502020204030204" pitchFamily="34" charset="0"/>
            <a:cs typeface="Calibri" panose="020F0502020204030204" pitchFamily="34" charset="0"/>
          </a:endParaRPr>
        </a:p>
      </dgm:t>
    </dgm:pt>
    <dgm:pt modelId="{3EC54775-FECF-4582-96B3-9E412C66A488}" type="parTrans" cxnId="{2B3DDB8B-6285-4AD8-BAD3-7B041A7B8A65}">
      <dgm:prSet/>
      <dgm:spPr/>
      <dgm:t>
        <a:bodyPr/>
        <a:lstStyle/>
        <a:p>
          <a:endParaRPr lang="en-US"/>
        </a:p>
      </dgm:t>
    </dgm:pt>
    <dgm:pt modelId="{D3D7509C-0DE7-4609-923A-F443C9C55BF1}" type="sibTrans" cxnId="{2B3DDB8B-6285-4AD8-BAD3-7B041A7B8A65}">
      <dgm:prSet/>
      <dgm:spPr/>
      <dgm:t>
        <a:bodyPr/>
        <a:lstStyle/>
        <a:p>
          <a:endParaRPr lang="en-US"/>
        </a:p>
      </dgm:t>
    </dgm:pt>
    <dgm:pt modelId="{D853F904-3643-4DF7-A42D-87232C2C15CF}">
      <dgm:prSet phldrT="[Text]" custT="1"/>
      <dgm:spPr/>
      <dgm:t>
        <a:bodyPr/>
        <a:lstStyle/>
        <a:p>
          <a:r>
            <a:rPr lang="en-US" sz="2400" dirty="0" smtClean="0">
              <a:latin typeface="Calibri" panose="020F0502020204030204" pitchFamily="34" charset="0"/>
              <a:cs typeface="Calibri" panose="020F0502020204030204" pitchFamily="34" charset="0"/>
            </a:rPr>
            <a:t>Receive back filled-in survey material from FIs of sampled schools as per Packing List shown in Guideline Manual</a:t>
          </a:r>
          <a:endParaRPr lang="en-US" sz="2400" dirty="0">
            <a:latin typeface="Calibri" panose="020F0502020204030204" pitchFamily="34" charset="0"/>
            <a:cs typeface="Calibri" panose="020F0502020204030204" pitchFamily="34" charset="0"/>
          </a:endParaRPr>
        </a:p>
      </dgm:t>
    </dgm:pt>
    <dgm:pt modelId="{2368BEC7-8232-4EC8-A23C-85F3F2ED1D84}" type="parTrans" cxnId="{7EFCA88D-5E34-49B1-8DB1-E333FEF9CD2E}">
      <dgm:prSet/>
      <dgm:spPr/>
      <dgm:t>
        <a:bodyPr/>
        <a:lstStyle/>
        <a:p>
          <a:endParaRPr lang="en-US"/>
        </a:p>
      </dgm:t>
    </dgm:pt>
    <dgm:pt modelId="{94F59AC5-F575-43D0-8748-5532D1FFBD97}" type="sibTrans" cxnId="{7EFCA88D-5E34-49B1-8DB1-E333FEF9CD2E}">
      <dgm:prSet/>
      <dgm:spPr/>
      <dgm:t>
        <a:bodyPr/>
        <a:lstStyle/>
        <a:p>
          <a:endParaRPr lang="en-US"/>
        </a:p>
      </dgm:t>
    </dgm:pt>
    <dgm:pt modelId="{128599E3-7FCF-465A-B58C-817DDA3ABBA4}" type="pres">
      <dgm:prSet presAssocID="{7072C975-0189-41BB-8AAD-7E28205C4333}" presName="Name0" presStyleCnt="0">
        <dgm:presLayoutVars>
          <dgm:resizeHandles/>
        </dgm:presLayoutVars>
      </dgm:prSet>
      <dgm:spPr/>
    </dgm:pt>
    <dgm:pt modelId="{EBC41BDF-C043-4933-956C-93F1D4130199}" type="pres">
      <dgm:prSet presAssocID="{AC8C07D5-5838-4FCC-8607-4B051849A188}" presName="text" presStyleLbl="node1" presStyleIdx="0" presStyleCnt="3">
        <dgm:presLayoutVars>
          <dgm:bulletEnabled val="1"/>
        </dgm:presLayoutVars>
      </dgm:prSet>
      <dgm:spPr/>
      <dgm:t>
        <a:bodyPr/>
        <a:lstStyle/>
        <a:p>
          <a:endParaRPr lang="en-US"/>
        </a:p>
      </dgm:t>
    </dgm:pt>
    <dgm:pt modelId="{B27DC1F4-8555-4CA7-8446-4D622208C8E9}" type="pres">
      <dgm:prSet presAssocID="{51608B7E-89C1-4D44-9B97-88BEA75F460E}" presName="space" presStyleCnt="0"/>
      <dgm:spPr/>
    </dgm:pt>
    <dgm:pt modelId="{D9B790E7-6F1F-4CCA-A8A3-6AD82B8ACDE1}" type="pres">
      <dgm:prSet presAssocID="{43C3426F-805A-4E7A-9467-C9AF2AD54CDD}" presName="text" presStyleLbl="node1" presStyleIdx="1" presStyleCnt="3">
        <dgm:presLayoutVars>
          <dgm:bulletEnabled val="1"/>
        </dgm:presLayoutVars>
      </dgm:prSet>
      <dgm:spPr/>
      <dgm:t>
        <a:bodyPr/>
        <a:lstStyle/>
        <a:p>
          <a:endParaRPr lang="en-US"/>
        </a:p>
      </dgm:t>
    </dgm:pt>
    <dgm:pt modelId="{056102CC-8608-476F-9237-EEBEB37A6FD2}" type="pres">
      <dgm:prSet presAssocID="{D3D7509C-0DE7-4609-923A-F443C9C55BF1}" presName="space" presStyleCnt="0"/>
      <dgm:spPr/>
    </dgm:pt>
    <dgm:pt modelId="{999F9958-A163-45FE-ACDA-4E1F274B361D}" type="pres">
      <dgm:prSet presAssocID="{D853F904-3643-4DF7-A42D-87232C2C15CF}" presName="text" presStyleLbl="node1" presStyleIdx="2" presStyleCnt="3">
        <dgm:presLayoutVars>
          <dgm:bulletEnabled val="1"/>
        </dgm:presLayoutVars>
      </dgm:prSet>
      <dgm:spPr/>
      <dgm:t>
        <a:bodyPr/>
        <a:lstStyle/>
        <a:p>
          <a:endParaRPr lang="en-US"/>
        </a:p>
      </dgm:t>
    </dgm:pt>
  </dgm:ptLst>
  <dgm:cxnLst>
    <dgm:cxn modelId="{7EFCA88D-5E34-49B1-8DB1-E333FEF9CD2E}" srcId="{7072C975-0189-41BB-8AAD-7E28205C4333}" destId="{D853F904-3643-4DF7-A42D-87232C2C15CF}" srcOrd="2" destOrd="0" parTransId="{2368BEC7-8232-4EC8-A23C-85F3F2ED1D84}" sibTransId="{94F59AC5-F575-43D0-8748-5532D1FFBD97}"/>
    <dgm:cxn modelId="{66C42DAE-6622-417D-BAC6-C210A5EF15B9}" type="presOf" srcId="{7072C975-0189-41BB-8AAD-7E28205C4333}" destId="{128599E3-7FCF-465A-B58C-817DDA3ABBA4}" srcOrd="0" destOrd="0" presId="urn:diagrams.loki3.com/VaryingWidthList"/>
    <dgm:cxn modelId="{EDC74502-1DB1-4066-81B2-B956C1059A8A}" srcId="{7072C975-0189-41BB-8AAD-7E28205C4333}" destId="{AC8C07D5-5838-4FCC-8607-4B051849A188}" srcOrd="0" destOrd="0" parTransId="{25220D07-2C18-47B8-A149-9F39E9AB5F36}" sibTransId="{51608B7E-89C1-4D44-9B97-88BEA75F460E}"/>
    <dgm:cxn modelId="{2B3DDB8B-6285-4AD8-BAD3-7B041A7B8A65}" srcId="{7072C975-0189-41BB-8AAD-7E28205C4333}" destId="{43C3426F-805A-4E7A-9467-C9AF2AD54CDD}" srcOrd="1" destOrd="0" parTransId="{3EC54775-FECF-4582-96B3-9E412C66A488}" sibTransId="{D3D7509C-0DE7-4609-923A-F443C9C55BF1}"/>
    <dgm:cxn modelId="{B10E9579-97E4-42A1-B89B-276A61C207AA}" type="presOf" srcId="{AC8C07D5-5838-4FCC-8607-4B051849A188}" destId="{EBC41BDF-C043-4933-956C-93F1D4130199}" srcOrd="0" destOrd="0" presId="urn:diagrams.loki3.com/VaryingWidthList"/>
    <dgm:cxn modelId="{C1958479-AE8C-4C4A-AF8A-0EA5EE21FB4A}" type="presOf" srcId="{D853F904-3643-4DF7-A42D-87232C2C15CF}" destId="{999F9958-A163-45FE-ACDA-4E1F274B361D}" srcOrd="0" destOrd="0" presId="urn:diagrams.loki3.com/VaryingWidthList"/>
    <dgm:cxn modelId="{D32A1616-F6D3-49DA-91C4-6F933BD36104}" type="presOf" srcId="{43C3426F-805A-4E7A-9467-C9AF2AD54CDD}" destId="{D9B790E7-6F1F-4CCA-A8A3-6AD82B8ACDE1}" srcOrd="0" destOrd="0" presId="urn:diagrams.loki3.com/VaryingWidthList"/>
    <dgm:cxn modelId="{57629F4D-F66B-4F01-AD4F-01E1B2732EB0}" type="presParOf" srcId="{128599E3-7FCF-465A-B58C-817DDA3ABBA4}" destId="{EBC41BDF-C043-4933-956C-93F1D4130199}" srcOrd="0" destOrd="0" presId="urn:diagrams.loki3.com/VaryingWidthList"/>
    <dgm:cxn modelId="{71A59639-3102-4BDE-9267-E50D068B12EA}" type="presParOf" srcId="{128599E3-7FCF-465A-B58C-817DDA3ABBA4}" destId="{B27DC1F4-8555-4CA7-8446-4D622208C8E9}" srcOrd="1" destOrd="0" presId="urn:diagrams.loki3.com/VaryingWidthList"/>
    <dgm:cxn modelId="{79C82DE8-520D-4634-AF2F-18A2C19FDF71}" type="presParOf" srcId="{128599E3-7FCF-465A-B58C-817DDA3ABBA4}" destId="{D9B790E7-6F1F-4CCA-A8A3-6AD82B8ACDE1}" srcOrd="2" destOrd="0" presId="urn:diagrams.loki3.com/VaryingWidthList"/>
    <dgm:cxn modelId="{5D09BCEC-54C7-4937-BCED-C036D2C44BE2}" type="presParOf" srcId="{128599E3-7FCF-465A-B58C-817DDA3ABBA4}" destId="{056102CC-8608-476F-9237-EEBEB37A6FD2}" srcOrd="3" destOrd="0" presId="urn:diagrams.loki3.com/VaryingWidthList"/>
    <dgm:cxn modelId="{83A87081-EE6E-4958-B27D-F97220E5442C}" type="presParOf" srcId="{128599E3-7FCF-465A-B58C-817DDA3ABBA4}" destId="{999F9958-A163-45FE-ACDA-4E1F274B361D}" srcOrd="4" destOrd="0" presId="urn:diagrams.loki3.com/VaryingWidth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072C975-0189-41BB-8AAD-7E28205C4333}" type="doc">
      <dgm:prSet loTypeId="urn:diagrams.loki3.com/VaryingWidthList" loCatId="list" qsTypeId="urn:microsoft.com/office/officeart/2005/8/quickstyle/simple1" qsCatId="simple" csTypeId="urn:microsoft.com/office/officeart/2005/8/colors/accent1_2" csCatId="accent1" phldr="1"/>
      <dgm:spPr/>
    </dgm:pt>
    <dgm:pt modelId="{AC8C07D5-5838-4FCC-8607-4B051849A188}">
      <dgm:prSet phldrT="[Text]" custT="1"/>
      <dgm:spPr/>
      <dgm:t>
        <a:bodyPr/>
        <a:lstStyle/>
        <a:p>
          <a:r>
            <a:rPr lang="en-US" sz="2400" dirty="0" smtClean="0">
              <a:latin typeface="Calibri" panose="020F0502020204030204" pitchFamily="34" charset="0"/>
              <a:cs typeface="Calibri" panose="020F0502020204030204" pitchFamily="34" charset="0"/>
            </a:rPr>
            <a:t>The FI must submit the Survey material immediately after tool administration to DC</a:t>
          </a:r>
          <a:endParaRPr lang="en-US" sz="3200" dirty="0"/>
        </a:p>
      </dgm:t>
    </dgm:pt>
    <dgm:pt modelId="{25220D07-2C18-47B8-A149-9F39E9AB5F36}" type="parTrans" cxnId="{EDC74502-1DB1-4066-81B2-B956C1059A8A}">
      <dgm:prSet/>
      <dgm:spPr/>
      <dgm:t>
        <a:bodyPr/>
        <a:lstStyle/>
        <a:p>
          <a:endParaRPr lang="en-US"/>
        </a:p>
      </dgm:t>
    </dgm:pt>
    <dgm:pt modelId="{51608B7E-89C1-4D44-9B97-88BEA75F460E}" type="sibTrans" cxnId="{EDC74502-1DB1-4066-81B2-B956C1059A8A}">
      <dgm:prSet/>
      <dgm:spPr/>
      <dgm:t>
        <a:bodyPr/>
        <a:lstStyle/>
        <a:p>
          <a:endParaRPr lang="en-US"/>
        </a:p>
      </dgm:t>
    </dgm:pt>
    <dgm:pt modelId="{43C3426F-805A-4E7A-9467-C9AF2AD54CDD}">
      <dgm:prSet phldrT="[Text]" custT="1"/>
      <dgm:spPr/>
      <dgm:t>
        <a:bodyPr/>
        <a:lstStyle/>
        <a:p>
          <a:r>
            <a:rPr lang="en-US" sz="2400" dirty="0" smtClean="0">
              <a:latin typeface="Calibri" panose="020F0502020204030204" pitchFamily="34" charset="0"/>
              <a:cs typeface="Calibri" panose="020F0502020204030204" pitchFamily="34" charset="0"/>
            </a:rPr>
            <a:t>After receiving data, verification team in coordination with MIS Coordinator needs to  perform a quality check: verify entries in each and every OMR of ATs, PQs, TQs and SQs with Field Notes of every sampled school</a:t>
          </a:r>
          <a:endParaRPr lang="en-US" sz="2400" dirty="0">
            <a:latin typeface="Calibri" panose="020F0502020204030204" pitchFamily="34" charset="0"/>
            <a:cs typeface="Calibri" panose="020F0502020204030204" pitchFamily="34" charset="0"/>
          </a:endParaRPr>
        </a:p>
      </dgm:t>
    </dgm:pt>
    <dgm:pt modelId="{3EC54775-FECF-4582-96B3-9E412C66A488}" type="parTrans" cxnId="{2B3DDB8B-6285-4AD8-BAD3-7B041A7B8A65}">
      <dgm:prSet/>
      <dgm:spPr/>
      <dgm:t>
        <a:bodyPr/>
        <a:lstStyle/>
        <a:p>
          <a:endParaRPr lang="en-US"/>
        </a:p>
      </dgm:t>
    </dgm:pt>
    <dgm:pt modelId="{D3D7509C-0DE7-4609-923A-F443C9C55BF1}" type="sibTrans" cxnId="{2B3DDB8B-6285-4AD8-BAD3-7B041A7B8A65}">
      <dgm:prSet/>
      <dgm:spPr/>
      <dgm:t>
        <a:bodyPr/>
        <a:lstStyle/>
        <a:p>
          <a:endParaRPr lang="en-US"/>
        </a:p>
      </dgm:t>
    </dgm:pt>
    <dgm:pt modelId="{D853F904-3643-4DF7-A42D-87232C2C15CF}">
      <dgm:prSet phldrT="[Text]" custT="1"/>
      <dgm:spPr/>
      <dgm:t>
        <a:bodyPr/>
        <a:lstStyle/>
        <a:p>
          <a:r>
            <a:rPr lang="en-US" sz="2400" dirty="0" smtClean="0">
              <a:latin typeface="Calibri" panose="020F0502020204030204" pitchFamily="34" charset="0"/>
              <a:cs typeface="Calibri" panose="020F0502020204030204" pitchFamily="34" charset="0"/>
            </a:rPr>
            <a:t>Collect bills &amp; vouchers in original along with consolidated statement of expenditure duly signed by the Head of the sampled school</a:t>
          </a:r>
          <a:endParaRPr lang="en-US" sz="2400" dirty="0">
            <a:latin typeface="Calibri" panose="020F0502020204030204" pitchFamily="34" charset="0"/>
            <a:cs typeface="Calibri" panose="020F0502020204030204" pitchFamily="34" charset="0"/>
          </a:endParaRPr>
        </a:p>
      </dgm:t>
    </dgm:pt>
    <dgm:pt modelId="{2368BEC7-8232-4EC8-A23C-85F3F2ED1D84}" type="parTrans" cxnId="{7EFCA88D-5E34-49B1-8DB1-E333FEF9CD2E}">
      <dgm:prSet/>
      <dgm:spPr/>
      <dgm:t>
        <a:bodyPr/>
        <a:lstStyle/>
        <a:p>
          <a:endParaRPr lang="en-US"/>
        </a:p>
      </dgm:t>
    </dgm:pt>
    <dgm:pt modelId="{94F59AC5-F575-43D0-8748-5532D1FFBD97}" type="sibTrans" cxnId="{7EFCA88D-5E34-49B1-8DB1-E333FEF9CD2E}">
      <dgm:prSet/>
      <dgm:spPr/>
      <dgm:t>
        <a:bodyPr/>
        <a:lstStyle/>
        <a:p>
          <a:endParaRPr lang="en-US"/>
        </a:p>
      </dgm:t>
    </dgm:pt>
    <dgm:pt modelId="{128599E3-7FCF-465A-B58C-817DDA3ABBA4}" type="pres">
      <dgm:prSet presAssocID="{7072C975-0189-41BB-8AAD-7E28205C4333}" presName="Name0" presStyleCnt="0">
        <dgm:presLayoutVars>
          <dgm:resizeHandles/>
        </dgm:presLayoutVars>
      </dgm:prSet>
      <dgm:spPr/>
    </dgm:pt>
    <dgm:pt modelId="{EBC41BDF-C043-4933-956C-93F1D4130199}" type="pres">
      <dgm:prSet presAssocID="{AC8C07D5-5838-4FCC-8607-4B051849A188}" presName="text" presStyleLbl="node1" presStyleIdx="0" presStyleCnt="3">
        <dgm:presLayoutVars>
          <dgm:bulletEnabled val="1"/>
        </dgm:presLayoutVars>
      </dgm:prSet>
      <dgm:spPr/>
      <dgm:t>
        <a:bodyPr/>
        <a:lstStyle/>
        <a:p>
          <a:endParaRPr lang="en-US"/>
        </a:p>
      </dgm:t>
    </dgm:pt>
    <dgm:pt modelId="{B27DC1F4-8555-4CA7-8446-4D622208C8E9}" type="pres">
      <dgm:prSet presAssocID="{51608B7E-89C1-4D44-9B97-88BEA75F460E}" presName="space" presStyleCnt="0"/>
      <dgm:spPr/>
    </dgm:pt>
    <dgm:pt modelId="{D9B790E7-6F1F-4CCA-A8A3-6AD82B8ACDE1}" type="pres">
      <dgm:prSet presAssocID="{43C3426F-805A-4E7A-9467-C9AF2AD54CDD}" presName="text" presStyleLbl="node1" presStyleIdx="1" presStyleCnt="3">
        <dgm:presLayoutVars>
          <dgm:bulletEnabled val="1"/>
        </dgm:presLayoutVars>
      </dgm:prSet>
      <dgm:spPr/>
      <dgm:t>
        <a:bodyPr/>
        <a:lstStyle/>
        <a:p>
          <a:endParaRPr lang="en-US"/>
        </a:p>
      </dgm:t>
    </dgm:pt>
    <dgm:pt modelId="{056102CC-8608-476F-9237-EEBEB37A6FD2}" type="pres">
      <dgm:prSet presAssocID="{D3D7509C-0DE7-4609-923A-F443C9C55BF1}" presName="space" presStyleCnt="0"/>
      <dgm:spPr/>
    </dgm:pt>
    <dgm:pt modelId="{999F9958-A163-45FE-ACDA-4E1F274B361D}" type="pres">
      <dgm:prSet presAssocID="{D853F904-3643-4DF7-A42D-87232C2C15CF}" presName="text" presStyleLbl="node1" presStyleIdx="2" presStyleCnt="3">
        <dgm:presLayoutVars>
          <dgm:bulletEnabled val="1"/>
        </dgm:presLayoutVars>
      </dgm:prSet>
      <dgm:spPr/>
      <dgm:t>
        <a:bodyPr/>
        <a:lstStyle/>
        <a:p>
          <a:endParaRPr lang="en-US"/>
        </a:p>
      </dgm:t>
    </dgm:pt>
  </dgm:ptLst>
  <dgm:cxnLst>
    <dgm:cxn modelId="{7EFCA88D-5E34-49B1-8DB1-E333FEF9CD2E}" srcId="{7072C975-0189-41BB-8AAD-7E28205C4333}" destId="{D853F904-3643-4DF7-A42D-87232C2C15CF}" srcOrd="2" destOrd="0" parTransId="{2368BEC7-8232-4EC8-A23C-85F3F2ED1D84}" sibTransId="{94F59AC5-F575-43D0-8748-5532D1FFBD97}"/>
    <dgm:cxn modelId="{66C42DAE-6622-417D-BAC6-C210A5EF15B9}" type="presOf" srcId="{7072C975-0189-41BB-8AAD-7E28205C4333}" destId="{128599E3-7FCF-465A-B58C-817DDA3ABBA4}" srcOrd="0" destOrd="0" presId="urn:diagrams.loki3.com/VaryingWidthList"/>
    <dgm:cxn modelId="{EDC74502-1DB1-4066-81B2-B956C1059A8A}" srcId="{7072C975-0189-41BB-8AAD-7E28205C4333}" destId="{AC8C07D5-5838-4FCC-8607-4B051849A188}" srcOrd="0" destOrd="0" parTransId="{25220D07-2C18-47B8-A149-9F39E9AB5F36}" sibTransId="{51608B7E-89C1-4D44-9B97-88BEA75F460E}"/>
    <dgm:cxn modelId="{2B3DDB8B-6285-4AD8-BAD3-7B041A7B8A65}" srcId="{7072C975-0189-41BB-8AAD-7E28205C4333}" destId="{43C3426F-805A-4E7A-9467-C9AF2AD54CDD}" srcOrd="1" destOrd="0" parTransId="{3EC54775-FECF-4582-96B3-9E412C66A488}" sibTransId="{D3D7509C-0DE7-4609-923A-F443C9C55BF1}"/>
    <dgm:cxn modelId="{B10E9579-97E4-42A1-B89B-276A61C207AA}" type="presOf" srcId="{AC8C07D5-5838-4FCC-8607-4B051849A188}" destId="{EBC41BDF-C043-4933-956C-93F1D4130199}" srcOrd="0" destOrd="0" presId="urn:diagrams.loki3.com/VaryingWidthList"/>
    <dgm:cxn modelId="{C1958479-AE8C-4C4A-AF8A-0EA5EE21FB4A}" type="presOf" srcId="{D853F904-3643-4DF7-A42D-87232C2C15CF}" destId="{999F9958-A163-45FE-ACDA-4E1F274B361D}" srcOrd="0" destOrd="0" presId="urn:diagrams.loki3.com/VaryingWidthList"/>
    <dgm:cxn modelId="{D32A1616-F6D3-49DA-91C4-6F933BD36104}" type="presOf" srcId="{43C3426F-805A-4E7A-9467-C9AF2AD54CDD}" destId="{D9B790E7-6F1F-4CCA-A8A3-6AD82B8ACDE1}" srcOrd="0" destOrd="0" presId="urn:diagrams.loki3.com/VaryingWidthList"/>
    <dgm:cxn modelId="{57629F4D-F66B-4F01-AD4F-01E1B2732EB0}" type="presParOf" srcId="{128599E3-7FCF-465A-B58C-817DDA3ABBA4}" destId="{EBC41BDF-C043-4933-956C-93F1D4130199}" srcOrd="0" destOrd="0" presId="urn:diagrams.loki3.com/VaryingWidthList"/>
    <dgm:cxn modelId="{71A59639-3102-4BDE-9267-E50D068B12EA}" type="presParOf" srcId="{128599E3-7FCF-465A-B58C-817DDA3ABBA4}" destId="{B27DC1F4-8555-4CA7-8446-4D622208C8E9}" srcOrd="1" destOrd="0" presId="urn:diagrams.loki3.com/VaryingWidthList"/>
    <dgm:cxn modelId="{79C82DE8-520D-4634-AF2F-18A2C19FDF71}" type="presParOf" srcId="{128599E3-7FCF-465A-B58C-817DDA3ABBA4}" destId="{D9B790E7-6F1F-4CCA-A8A3-6AD82B8ACDE1}" srcOrd="2" destOrd="0" presId="urn:diagrams.loki3.com/VaryingWidthList"/>
    <dgm:cxn modelId="{5D09BCEC-54C7-4937-BCED-C036D2C44BE2}" type="presParOf" srcId="{128599E3-7FCF-465A-B58C-817DDA3ABBA4}" destId="{056102CC-8608-476F-9237-EEBEB37A6FD2}" srcOrd="3" destOrd="0" presId="urn:diagrams.loki3.com/VaryingWidthList"/>
    <dgm:cxn modelId="{83A87081-EE6E-4958-B27D-F97220E5442C}" type="presParOf" srcId="{128599E3-7FCF-465A-B58C-817DDA3ABBA4}" destId="{999F9958-A163-45FE-ACDA-4E1F274B361D}" srcOrd="4" destOrd="0" presId="urn:diagrams.loki3.com/VaryingWidth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072C975-0189-41BB-8AAD-7E28205C4333}" type="doc">
      <dgm:prSet loTypeId="urn:diagrams.loki3.com/VaryingWidthList" loCatId="list" qsTypeId="urn:microsoft.com/office/officeart/2005/8/quickstyle/simple1" qsCatId="simple" csTypeId="urn:microsoft.com/office/officeart/2005/8/colors/accent1_2" csCatId="accent1" phldr="1"/>
      <dgm:spPr/>
    </dgm:pt>
    <dgm:pt modelId="{AC8C07D5-5838-4FCC-8607-4B051849A188}">
      <dgm:prSet phldrT="[Text]" custT="1"/>
      <dgm:spPr/>
      <dgm:t>
        <a:bodyPr/>
        <a:lstStyle/>
        <a:p>
          <a:r>
            <a:rPr lang="en-US" sz="2400" dirty="0" smtClean="0">
              <a:latin typeface="Calibri" panose="020F0502020204030204" pitchFamily="34" charset="0"/>
              <a:cs typeface="Calibri" panose="020F0502020204030204" pitchFamily="34" charset="0"/>
            </a:rPr>
            <a:t>Reimburse travelling expenditure (TA) made (at actual as per NCERT norms) at school level to FI immediately after submission of filled in survey material at DC office and its verification</a:t>
          </a:r>
          <a:endParaRPr lang="en-US" sz="3200" dirty="0"/>
        </a:p>
      </dgm:t>
    </dgm:pt>
    <dgm:pt modelId="{25220D07-2C18-47B8-A149-9F39E9AB5F36}" type="parTrans" cxnId="{EDC74502-1DB1-4066-81B2-B956C1059A8A}">
      <dgm:prSet/>
      <dgm:spPr/>
      <dgm:t>
        <a:bodyPr/>
        <a:lstStyle/>
        <a:p>
          <a:endParaRPr lang="en-US"/>
        </a:p>
      </dgm:t>
    </dgm:pt>
    <dgm:pt modelId="{51608B7E-89C1-4D44-9B97-88BEA75F460E}" type="sibTrans" cxnId="{EDC74502-1DB1-4066-81B2-B956C1059A8A}">
      <dgm:prSet/>
      <dgm:spPr/>
      <dgm:t>
        <a:bodyPr/>
        <a:lstStyle/>
        <a:p>
          <a:endParaRPr lang="en-US"/>
        </a:p>
      </dgm:t>
    </dgm:pt>
    <dgm:pt modelId="{43C3426F-805A-4E7A-9467-C9AF2AD54CDD}">
      <dgm:prSet phldrT="[Text]" custT="1"/>
      <dgm:spPr/>
      <dgm:t>
        <a:bodyPr/>
        <a:lstStyle/>
        <a:p>
          <a:r>
            <a:rPr lang="en-US" sz="2400" dirty="0" smtClean="0">
              <a:latin typeface="Calibri" panose="020F0502020204030204" pitchFamily="34" charset="0"/>
              <a:cs typeface="Calibri" panose="020F0502020204030204" pitchFamily="34" charset="0"/>
            </a:rPr>
            <a:t>Send the detailed expenditure statement with original bills &amp; vouchers and a brief report about conduct of survey activities to the IC</a:t>
          </a:r>
          <a:endParaRPr lang="en-US" sz="2400" dirty="0">
            <a:latin typeface="Calibri" panose="020F0502020204030204" pitchFamily="34" charset="0"/>
            <a:cs typeface="Calibri" panose="020F0502020204030204" pitchFamily="34" charset="0"/>
          </a:endParaRPr>
        </a:p>
      </dgm:t>
    </dgm:pt>
    <dgm:pt modelId="{3EC54775-FECF-4582-96B3-9E412C66A488}" type="parTrans" cxnId="{2B3DDB8B-6285-4AD8-BAD3-7B041A7B8A65}">
      <dgm:prSet/>
      <dgm:spPr/>
      <dgm:t>
        <a:bodyPr/>
        <a:lstStyle/>
        <a:p>
          <a:endParaRPr lang="en-US"/>
        </a:p>
      </dgm:t>
    </dgm:pt>
    <dgm:pt modelId="{D3D7509C-0DE7-4609-923A-F443C9C55BF1}" type="sibTrans" cxnId="{2B3DDB8B-6285-4AD8-BAD3-7B041A7B8A65}">
      <dgm:prSet/>
      <dgm:spPr/>
      <dgm:t>
        <a:bodyPr/>
        <a:lstStyle/>
        <a:p>
          <a:endParaRPr lang="en-US"/>
        </a:p>
      </dgm:t>
    </dgm:pt>
    <dgm:pt modelId="{D853F904-3643-4DF7-A42D-87232C2C15CF}">
      <dgm:prSet phldrT="[Text]" custT="1"/>
      <dgm:spPr/>
      <dgm:t>
        <a:bodyPr/>
        <a:lstStyle/>
        <a:p>
          <a:r>
            <a:rPr lang="en-US" sz="2400" dirty="0" smtClean="0">
              <a:latin typeface="Calibri" panose="020F0502020204030204" pitchFamily="34" charset="0"/>
              <a:cs typeface="Calibri" panose="020F0502020204030204" pitchFamily="34" charset="0"/>
            </a:rPr>
            <a:t>Update the status of NAS activities on NAS X Web Application</a:t>
          </a:r>
          <a:endParaRPr lang="en-US" sz="2400" dirty="0">
            <a:latin typeface="Calibri" panose="020F0502020204030204" pitchFamily="34" charset="0"/>
            <a:cs typeface="Calibri" panose="020F0502020204030204" pitchFamily="34" charset="0"/>
          </a:endParaRPr>
        </a:p>
      </dgm:t>
    </dgm:pt>
    <dgm:pt modelId="{2368BEC7-8232-4EC8-A23C-85F3F2ED1D84}" type="parTrans" cxnId="{7EFCA88D-5E34-49B1-8DB1-E333FEF9CD2E}">
      <dgm:prSet/>
      <dgm:spPr/>
      <dgm:t>
        <a:bodyPr/>
        <a:lstStyle/>
        <a:p>
          <a:endParaRPr lang="en-US"/>
        </a:p>
      </dgm:t>
    </dgm:pt>
    <dgm:pt modelId="{94F59AC5-F575-43D0-8748-5532D1FFBD97}" type="sibTrans" cxnId="{7EFCA88D-5E34-49B1-8DB1-E333FEF9CD2E}">
      <dgm:prSet/>
      <dgm:spPr/>
      <dgm:t>
        <a:bodyPr/>
        <a:lstStyle/>
        <a:p>
          <a:endParaRPr lang="en-US"/>
        </a:p>
      </dgm:t>
    </dgm:pt>
    <dgm:pt modelId="{128599E3-7FCF-465A-B58C-817DDA3ABBA4}" type="pres">
      <dgm:prSet presAssocID="{7072C975-0189-41BB-8AAD-7E28205C4333}" presName="Name0" presStyleCnt="0">
        <dgm:presLayoutVars>
          <dgm:resizeHandles/>
        </dgm:presLayoutVars>
      </dgm:prSet>
      <dgm:spPr/>
    </dgm:pt>
    <dgm:pt modelId="{EBC41BDF-C043-4933-956C-93F1D4130199}" type="pres">
      <dgm:prSet presAssocID="{AC8C07D5-5838-4FCC-8607-4B051849A188}" presName="text" presStyleLbl="node1" presStyleIdx="0" presStyleCnt="3">
        <dgm:presLayoutVars>
          <dgm:bulletEnabled val="1"/>
        </dgm:presLayoutVars>
      </dgm:prSet>
      <dgm:spPr/>
      <dgm:t>
        <a:bodyPr/>
        <a:lstStyle/>
        <a:p>
          <a:endParaRPr lang="en-US"/>
        </a:p>
      </dgm:t>
    </dgm:pt>
    <dgm:pt modelId="{B27DC1F4-8555-4CA7-8446-4D622208C8E9}" type="pres">
      <dgm:prSet presAssocID="{51608B7E-89C1-4D44-9B97-88BEA75F460E}" presName="space" presStyleCnt="0"/>
      <dgm:spPr/>
    </dgm:pt>
    <dgm:pt modelId="{D9B790E7-6F1F-4CCA-A8A3-6AD82B8ACDE1}" type="pres">
      <dgm:prSet presAssocID="{43C3426F-805A-4E7A-9467-C9AF2AD54CDD}" presName="text" presStyleLbl="node1" presStyleIdx="1" presStyleCnt="3">
        <dgm:presLayoutVars>
          <dgm:bulletEnabled val="1"/>
        </dgm:presLayoutVars>
      </dgm:prSet>
      <dgm:spPr/>
      <dgm:t>
        <a:bodyPr/>
        <a:lstStyle/>
        <a:p>
          <a:endParaRPr lang="en-US"/>
        </a:p>
      </dgm:t>
    </dgm:pt>
    <dgm:pt modelId="{056102CC-8608-476F-9237-EEBEB37A6FD2}" type="pres">
      <dgm:prSet presAssocID="{D3D7509C-0DE7-4609-923A-F443C9C55BF1}" presName="space" presStyleCnt="0"/>
      <dgm:spPr/>
    </dgm:pt>
    <dgm:pt modelId="{999F9958-A163-45FE-ACDA-4E1F274B361D}" type="pres">
      <dgm:prSet presAssocID="{D853F904-3643-4DF7-A42D-87232C2C15CF}" presName="text" presStyleLbl="node1" presStyleIdx="2" presStyleCnt="3">
        <dgm:presLayoutVars>
          <dgm:bulletEnabled val="1"/>
        </dgm:presLayoutVars>
      </dgm:prSet>
      <dgm:spPr/>
      <dgm:t>
        <a:bodyPr/>
        <a:lstStyle/>
        <a:p>
          <a:endParaRPr lang="en-US"/>
        </a:p>
      </dgm:t>
    </dgm:pt>
  </dgm:ptLst>
  <dgm:cxnLst>
    <dgm:cxn modelId="{7EFCA88D-5E34-49B1-8DB1-E333FEF9CD2E}" srcId="{7072C975-0189-41BB-8AAD-7E28205C4333}" destId="{D853F904-3643-4DF7-A42D-87232C2C15CF}" srcOrd="2" destOrd="0" parTransId="{2368BEC7-8232-4EC8-A23C-85F3F2ED1D84}" sibTransId="{94F59AC5-F575-43D0-8748-5532D1FFBD97}"/>
    <dgm:cxn modelId="{66C42DAE-6622-417D-BAC6-C210A5EF15B9}" type="presOf" srcId="{7072C975-0189-41BB-8AAD-7E28205C4333}" destId="{128599E3-7FCF-465A-B58C-817DDA3ABBA4}" srcOrd="0" destOrd="0" presId="urn:diagrams.loki3.com/VaryingWidthList"/>
    <dgm:cxn modelId="{EDC74502-1DB1-4066-81B2-B956C1059A8A}" srcId="{7072C975-0189-41BB-8AAD-7E28205C4333}" destId="{AC8C07D5-5838-4FCC-8607-4B051849A188}" srcOrd="0" destOrd="0" parTransId="{25220D07-2C18-47B8-A149-9F39E9AB5F36}" sibTransId="{51608B7E-89C1-4D44-9B97-88BEA75F460E}"/>
    <dgm:cxn modelId="{2B3DDB8B-6285-4AD8-BAD3-7B041A7B8A65}" srcId="{7072C975-0189-41BB-8AAD-7E28205C4333}" destId="{43C3426F-805A-4E7A-9467-C9AF2AD54CDD}" srcOrd="1" destOrd="0" parTransId="{3EC54775-FECF-4582-96B3-9E412C66A488}" sibTransId="{D3D7509C-0DE7-4609-923A-F443C9C55BF1}"/>
    <dgm:cxn modelId="{B10E9579-97E4-42A1-B89B-276A61C207AA}" type="presOf" srcId="{AC8C07D5-5838-4FCC-8607-4B051849A188}" destId="{EBC41BDF-C043-4933-956C-93F1D4130199}" srcOrd="0" destOrd="0" presId="urn:diagrams.loki3.com/VaryingWidthList"/>
    <dgm:cxn modelId="{C1958479-AE8C-4C4A-AF8A-0EA5EE21FB4A}" type="presOf" srcId="{D853F904-3643-4DF7-A42D-87232C2C15CF}" destId="{999F9958-A163-45FE-ACDA-4E1F274B361D}" srcOrd="0" destOrd="0" presId="urn:diagrams.loki3.com/VaryingWidthList"/>
    <dgm:cxn modelId="{D32A1616-F6D3-49DA-91C4-6F933BD36104}" type="presOf" srcId="{43C3426F-805A-4E7A-9467-C9AF2AD54CDD}" destId="{D9B790E7-6F1F-4CCA-A8A3-6AD82B8ACDE1}" srcOrd="0" destOrd="0" presId="urn:diagrams.loki3.com/VaryingWidthList"/>
    <dgm:cxn modelId="{57629F4D-F66B-4F01-AD4F-01E1B2732EB0}" type="presParOf" srcId="{128599E3-7FCF-465A-B58C-817DDA3ABBA4}" destId="{EBC41BDF-C043-4933-956C-93F1D4130199}" srcOrd="0" destOrd="0" presId="urn:diagrams.loki3.com/VaryingWidthList"/>
    <dgm:cxn modelId="{71A59639-3102-4BDE-9267-E50D068B12EA}" type="presParOf" srcId="{128599E3-7FCF-465A-B58C-817DDA3ABBA4}" destId="{B27DC1F4-8555-4CA7-8446-4D622208C8E9}" srcOrd="1" destOrd="0" presId="urn:diagrams.loki3.com/VaryingWidthList"/>
    <dgm:cxn modelId="{79C82DE8-520D-4634-AF2F-18A2C19FDF71}" type="presParOf" srcId="{128599E3-7FCF-465A-B58C-817DDA3ABBA4}" destId="{D9B790E7-6F1F-4CCA-A8A3-6AD82B8ACDE1}" srcOrd="2" destOrd="0" presId="urn:diagrams.loki3.com/VaryingWidthList"/>
    <dgm:cxn modelId="{5D09BCEC-54C7-4937-BCED-C036D2C44BE2}" type="presParOf" srcId="{128599E3-7FCF-465A-B58C-817DDA3ABBA4}" destId="{056102CC-8608-476F-9237-EEBEB37A6FD2}" srcOrd="3" destOrd="0" presId="urn:diagrams.loki3.com/VaryingWidthList"/>
    <dgm:cxn modelId="{83A87081-EE6E-4958-B27D-F97220E5442C}" type="presParOf" srcId="{128599E3-7FCF-465A-B58C-817DDA3ABBA4}" destId="{999F9958-A163-45FE-ACDA-4E1F274B361D}" srcOrd="4" destOrd="0" presId="urn:diagrams.loki3.com/VaryingWidth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63B63CE-6011-4C13-B035-62A41AB33C20}" type="doc">
      <dgm:prSet loTypeId="urn:microsoft.com/office/officeart/2008/layout/VerticalCurvedList" loCatId="list" qsTypeId="urn:microsoft.com/office/officeart/2005/8/quickstyle/3d1" qsCatId="3D" csTypeId="urn:microsoft.com/office/officeart/2005/8/colors/colorful5" csCatId="colorful" phldr="1"/>
      <dgm:spPr/>
      <dgm:t>
        <a:bodyPr/>
        <a:lstStyle/>
        <a:p>
          <a:endParaRPr lang="en-US"/>
        </a:p>
      </dgm:t>
    </dgm:pt>
    <dgm:pt modelId="{01543081-914A-424A-8C4F-ECC42DDD7EF2}">
      <dgm:prSet phldrT="[Text]" custT="1"/>
      <dgm:spPr/>
      <dgm:t>
        <a:bodyPr/>
        <a:lstStyle/>
        <a:p>
          <a:r>
            <a:rPr lang="en-US" sz="2400" dirty="0" smtClean="0">
              <a:solidFill>
                <a:schemeClr val="bg1"/>
              </a:solidFill>
              <a:latin typeface="Calibri" panose="020F0502020204030204" pitchFamily="34" charset="0"/>
              <a:cs typeface="Calibri" panose="020F0502020204030204" pitchFamily="34" charset="0"/>
            </a:rPr>
            <a:t>Explain clearly, activities of FI as described in the section of School Level Roles &amp; Responsibilities of FIs</a:t>
          </a:r>
          <a:endParaRPr lang="en-US" sz="2400" dirty="0">
            <a:solidFill>
              <a:schemeClr val="bg1"/>
            </a:solidFill>
            <a:latin typeface="Calibri" panose="020F0502020204030204" pitchFamily="34" charset="0"/>
            <a:cs typeface="Calibri" panose="020F0502020204030204" pitchFamily="34" charset="0"/>
          </a:endParaRPr>
        </a:p>
      </dgm:t>
    </dgm:pt>
    <dgm:pt modelId="{31D98D2B-4D2C-4804-B3A2-A794399AE15E}" type="parTrans" cxnId="{E6F4FB22-A868-4D82-AF09-D79BE412FDD7}">
      <dgm:prSet/>
      <dgm:spPr/>
      <dgm:t>
        <a:bodyPr/>
        <a:lstStyle/>
        <a:p>
          <a:endParaRPr lang="en-US"/>
        </a:p>
      </dgm:t>
    </dgm:pt>
    <dgm:pt modelId="{2849CF14-12B6-450F-B0A3-0594FB8FFC6B}" type="sibTrans" cxnId="{E6F4FB22-A868-4D82-AF09-D79BE412FDD7}">
      <dgm:prSet/>
      <dgm:spPr/>
      <dgm:t>
        <a:bodyPr/>
        <a:lstStyle/>
        <a:p>
          <a:endParaRPr lang="en-US"/>
        </a:p>
      </dgm:t>
    </dgm:pt>
    <dgm:pt modelId="{7D69F13D-141B-48B6-9A09-1888449F59EF}">
      <dgm:prSet phldrT="[Text]" custT="1"/>
      <dgm:spPr/>
      <dgm:t>
        <a:bodyPr/>
        <a:lstStyle/>
        <a:p>
          <a:r>
            <a:rPr lang="en-US" sz="2400" dirty="0" smtClean="0">
              <a:solidFill>
                <a:schemeClr val="bg1"/>
              </a:solidFill>
              <a:latin typeface="Calibri" panose="020F0502020204030204" pitchFamily="34" charset="0"/>
              <a:cs typeface="Calibri" panose="020F0502020204030204" pitchFamily="34" charset="0"/>
            </a:rPr>
            <a:t>Provide printed copy of duly signed letter of introduction to each FI</a:t>
          </a:r>
          <a:endParaRPr lang="en-US" sz="2400" dirty="0">
            <a:solidFill>
              <a:schemeClr val="bg1"/>
            </a:solidFill>
            <a:latin typeface="Calibri" panose="020F0502020204030204" pitchFamily="34" charset="0"/>
            <a:cs typeface="Calibri" panose="020F0502020204030204" pitchFamily="34" charset="0"/>
          </a:endParaRPr>
        </a:p>
      </dgm:t>
    </dgm:pt>
    <dgm:pt modelId="{6AD74AF7-5196-412D-B007-5BAADAD4235F}" type="sibTrans" cxnId="{975FFD52-3530-4D02-A9B2-1FD04E1A115B}">
      <dgm:prSet/>
      <dgm:spPr/>
      <dgm:t>
        <a:bodyPr/>
        <a:lstStyle/>
        <a:p>
          <a:endParaRPr lang="en-US"/>
        </a:p>
      </dgm:t>
    </dgm:pt>
    <dgm:pt modelId="{048BCE99-EF46-440B-B3B8-F59ADE2B5B35}" type="parTrans" cxnId="{975FFD52-3530-4D02-A9B2-1FD04E1A115B}">
      <dgm:prSet/>
      <dgm:spPr/>
      <dgm:t>
        <a:bodyPr/>
        <a:lstStyle/>
        <a:p>
          <a:endParaRPr lang="en-US"/>
        </a:p>
      </dgm:t>
    </dgm:pt>
    <dgm:pt modelId="{D67198C7-4738-478E-BF82-56A10E7E2BBF}">
      <dgm:prSet phldrT="[Text]" custT="1"/>
      <dgm:spPr/>
      <dgm:t>
        <a:bodyPr/>
        <a:lstStyle/>
        <a:p>
          <a:r>
            <a:rPr lang="en-US" sz="2400" dirty="0" smtClean="0">
              <a:solidFill>
                <a:schemeClr val="bg1"/>
              </a:solidFill>
              <a:latin typeface="Calibri" panose="020F0502020204030204" pitchFamily="34" charset="0"/>
              <a:cs typeface="Calibri" panose="020F0502020204030204" pitchFamily="34" charset="0"/>
            </a:rPr>
            <a:t>Explain procedure for selection of a section and students (if required) in the selected school</a:t>
          </a:r>
          <a:endParaRPr lang="en-US" sz="2400" dirty="0">
            <a:solidFill>
              <a:schemeClr val="bg1"/>
            </a:solidFill>
            <a:latin typeface="Calibri" panose="020F0502020204030204" pitchFamily="34" charset="0"/>
            <a:cs typeface="Calibri" panose="020F0502020204030204" pitchFamily="34" charset="0"/>
          </a:endParaRPr>
        </a:p>
      </dgm:t>
    </dgm:pt>
    <dgm:pt modelId="{B2D2A9DB-0BF2-401C-85F1-DD4A38F862A1}" type="sibTrans" cxnId="{1196C42C-BFEB-40A2-A98C-BBA2C685E6EE}">
      <dgm:prSet/>
      <dgm:spPr/>
      <dgm:t>
        <a:bodyPr/>
        <a:lstStyle/>
        <a:p>
          <a:endParaRPr lang="en-US"/>
        </a:p>
      </dgm:t>
    </dgm:pt>
    <dgm:pt modelId="{EA7FE3A8-96A7-46B1-873C-41192B361AEC}" type="parTrans" cxnId="{1196C42C-BFEB-40A2-A98C-BBA2C685E6EE}">
      <dgm:prSet/>
      <dgm:spPr/>
      <dgm:t>
        <a:bodyPr/>
        <a:lstStyle/>
        <a:p>
          <a:endParaRPr lang="en-US"/>
        </a:p>
      </dgm:t>
    </dgm:pt>
    <dgm:pt modelId="{1661A67C-BFE1-4997-8CE6-586FA3FEC409}">
      <dgm:prSet custT="1"/>
      <dgm:spPr/>
      <dgm:t>
        <a:bodyPr/>
        <a:lstStyle/>
        <a:p>
          <a:r>
            <a:rPr lang="en-US" sz="2400" dirty="0" smtClean="0">
              <a:solidFill>
                <a:schemeClr val="bg1"/>
              </a:solidFill>
              <a:latin typeface="Calibri" panose="020F0502020204030204" pitchFamily="34" charset="0"/>
              <a:cs typeface="Calibri" panose="020F0502020204030204" pitchFamily="34" charset="0"/>
            </a:rPr>
            <a:t>Provide Guideline Manual for Field Investigators to FIs</a:t>
          </a:r>
          <a:endParaRPr lang="en-US" sz="2400" dirty="0">
            <a:solidFill>
              <a:schemeClr val="bg1"/>
            </a:solidFill>
            <a:latin typeface="Calibri" panose="020F0502020204030204" pitchFamily="34" charset="0"/>
            <a:cs typeface="Calibri" panose="020F0502020204030204" pitchFamily="34" charset="0"/>
          </a:endParaRPr>
        </a:p>
      </dgm:t>
    </dgm:pt>
    <dgm:pt modelId="{EE290C1F-93EE-485B-894E-43390BED3A39}" type="parTrans" cxnId="{6A8795FA-BF76-4CB2-ACAC-7FED49BE594B}">
      <dgm:prSet/>
      <dgm:spPr/>
      <dgm:t>
        <a:bodyPr/>
        <a:lstStyle/>
        <a:p>
          <a:endParaRPr lang="en-US"/>
        </a:p>
      </dgm:t>
    </dgm:pt>
    <dgm:pt modelId="{4228240B-1CA2-407D-8309-36FC43F515E3}" type="sibTrans" cxnId="{6A8795FA-BF76-4CB2-ACAC-7FED49BE594B}">
      <dgm:prSet/>
      <dgm:spPr/>
      <dgm:t>
        <a:bodyPr/>
        <a:lstStyle/>
        <a:p>
          <a:endParaRPr lang="en-US"/>
        </a:p>
      </dgm:t>
    </dgm:pt>
    <dgm:pt modelId="{A2E27E92-BFD4-497F-943A-1F281C7E66BD}" type="pres">
      <dgm:prSet presAssocID="{D63B63CE-6011-4C13-B035-62A41AB33C20}" presName="Name0" presStyleCnt="0">
        <dgm:presLayoutVars>
          <dgm:chMax val="7"/>
          <dgm:chPref val="7"/>
          <dgm:dir/>
        </dgm:presLayoutVars>
      </dgm:prSet>
      <dgm:spPr/>
      <dgm:t>
        <a:bodyPr/>
        <a:lstStyle/>
        <a:p>
          <a:endParaRPr lang="en-US"/>
        </a:p>
      </dgm:t>
    </dgm:pt>
    <dgm:pt modelId="{703B701B-3903-433A-A3BA-89F2E4D287E1}" type="pres">
      <dgm:prSet presAssocID="{D63B63CE-6011-4C13-B035-62A41AB33C20}" presName="Name1" presStyleCnt="0"/>
      <dgm:spPr/>
    </dgm:pt>
    <dgm:pt modelId="{8FA6F017-DCE1-4CC4-8F60-0DD438226B7B}" type="pres">
      <dgm:prSet presAssocID="{D63B63CE-6011-4C13-B035-62A41AB33C20}" presName="cycle" presStyleCnt="0"/>
      <dgm:spPr/>
    </dgm:pt>
    <dgm:pt modelId="{D1D548FF-9010-425B-AB8B-2EBCE666C50C}" type="pres">
      <dgm:prSet presAssocID="{D63B63CE-6011-4C13-B035-62A41AB33C20}" presName="srcNode" presStyleLbl="node1" presStyleIdx="0" presStyleCnt="4"/>
      <dgm:spPr/>
    </dgm:pt>
    <dgm:pt modelId="{FF327773-6EF7-4624-8C31-769ACD739346}" type="pres">
      <dgm:prSet presAssocID="{D63B63CE-6011-4C13-B035-62A41AB33C20}" presName="conn" presStyleLbl="parChTrans1D2" presStyleIdx="0" presStyleCnt="1"/>
      <dgm:spPr/>
      <dgm:t>
        <a:bodyPr/>
        <a:lstStyle/>
        <a:p>
          <a:endParaRPr lang="en-US"/>
        </a:p>
      </dgm:t>
    </dgm:pt>
    <dgm:pt modelId="{F66172FB-76FA-4B13-8F48-17F79781D868}" type="pres">
      <dgm:prSet presAssocID="{D63B63CE-6011-4C13-B035-62A41AB33C20}" presName="extraNode" presStyleLbl="node1" presStyleIdx="0" presStyleCnt="4"/>
      <dgm:spPr/>
    </dgm:pt>
    <dgm:pt modelId="{D88C6116-8486-49C6-A532-2317BBF9AE5B}" type="pres">
      <dgm:prSet presAssocID="{D63B63CE-6011-4C13-B035-62A41AB33C20}" presName="dstNode" presStyleLbl="node1" presStyleIdx="0" presStyleCnt="4"/>
      <dgm:spPr/>
    </dgm:pt>
    <dgm:pt modelId="{53D450C5-478E-4F67-A7D1-C9A14C03854A}" type="pres">
      <dgm:prSet presAssocID="{01543081-914A-424A-8C4F-ECC42DDD7EF2}" presName="text_1" presStyleLbl="node1" presStyleIdx="0" presStyleCnt="4">
        <dgm:presLayoutVars>
          <dgm:bulletEnabled val="1"/>
        </dgm:presLayoutVars>
      </dgm:prSet>
      <dgm:spPr/>
      <dgm:t>
        <a:bodyPr/>
        <a:lstStyle/>
        <a:p>
          <a:endParaRPr lang="en-US"/>
        </a:p>
      </dgm:t>
    </dgm:pt>
    <dgm:pt modelId="{732582F5-0476-4B7A-886A-AC389B5A6360}" type="pres">
      <dgm:prSet presAssocID="{01543081-914A-424A-8C4F-ECC42DDD7EF2}" presName="accent_1" presStyleCnt="0"/>
      <dgm:spPr/>
    </dgm:pt>
    <dgm:pt modelId="{A9156BF9-8A19-4513-883A-D6164724467C}" type="pres">
      <dgm:prSet presAssocID="{01543081-914A-424A-8C4F-ECC42DDD7EF2}" presName="accentRepeatNode" presStyleLbl="solidFgAcc1" presStyleIdx="0" presStyleCnt="4"/>
      <dgm:spPr>
        <a:solidFill>
          <a:schemeClr val="accent2">
            <a:lumMod val="40000"/>
            <a:lumOff val="60000"/>
          </a:schemeClr>
        </a:solidFill>
      </dgm:spPr>
    </dgm:pt>
    <dgm:pt modelId="{DD6BD540-87DF-48F6-A86A-98B2D65FB41B}" type="pres">
      <dgm:prSet presAssocID="{D67198C7-4738-478E-BF82-56A10E7E2BBF}" presName="text_2" presStyleLbl="node1" presStyleIdx="1" presStyleCnt="4">
        <dgm:presLayoutVars>
          <dgm:bulletEnabled val="1"/>
        </dgm:presLayoutVars>
      </dgm:prSet>
      <dgm:spPr/>
      <dgm:t>
        <a:bodyPr/>
        <a:lstStyle/>
        <a:p>
          <a:endParaRPr lang="en-US"/>
        </a:p>
      </dgm:t>
    </dgm:pt>
    <dgm:pt modelId="{ED46985D-E16E-403A-A0A6-D62F75A8E1E4}" type="pres">
      <dgm:prSet presAssocID="{D67198C7-4738-478E-BF82-56A10E7E2BBF}" presName="accent_2" presStyleCnt="0"/>
      <dgm:spPr/>
    </dgm:pt>
    <dgm:pt modelId="{12532DAD-AE5D-49FA-A425-BEEA84D92DF9}" type="pres">
      <dgm:prSet presAssocID="{D67198C7-4738-478E-BF82-56A10E7E2BBF}" presName="accentRepeatNode" presStyleLbl="solidFgAcc1" presStyleIdx="1" presStyleCnt="4"/>
      <dgm:spPr>
        <a:solidFill>
          <a:schemeClr val="accent2">
            <a:lumMod val="40000"/>
            <a:lumOff val="60000"/>
          </a:schemeClr>
        </a:solidFill>
      </dgm:spPr>
    </dgm:pt>
    <dgm:pt modelId="{23ADE803-16BF-40C7-AC97-8544007F81C7}" type="pres">
      <dgm:prSet presAssocID="{1661A67C-BFE1-4997-8CE6-586FA3FEC409}" presName="text_3" presStyleLbl="node1" presStyleIdx="2" presStyleCnt="4">
        <dgm:presLayoutVars>
          <dgm:bulletEnabled val="1"/>
        </dgm:presLayoutVars>
      </dgm:prSet>
      <dgm:spPr/>
      <dgm:t>
        <a:bodyPr/>
        <a:lstStyle/>
        <a:p>
          <a:endParaRPr lang="en-US"/>
        </a:p>
      </dgm:t>
    </dgm:pt>
    <dgm:pt modelId="{E136F109-0027-4B13-8C72-95FF87A2525A}" type="pres">
      <dgm:prSet presAssocID="{1661A67C-BFE1-4997-8CE6-586FA3FEC409}" presName="accent_3" presStyleCnt="0"/>
      <dgm:spPr/>
    </dgm:pt>
    <dgm:pt modelId="{33AC73AA-B4E6-4D8D-A51C-EA9468C51E45}" type="pres">
      <dgm:prSet presAssocID="{1661A67C-BFE1-4997-8CE6-586FA3FEC409}" presName="accentRepeatNode" presStyleLbl="solidFgAcc1" presStyleIdx="2" presStyleCnt="4"/>
      <dgm:spPr>
        <a:solidFill>
          <a:schemeClr val="accent2">
            <a:lumMod val="40000"/>
            <a:lumOff val="60000"/>
          </a:schemeClr>
        </a:solidFill>
      </dgm:spPr>
    </dgm:pt>
    <dgm:pt modelId="{4EA9B635-A627-4BF7-A82B-1EDE1A0A5794}" type="pres">
      <dgm:prSet presAssocID="{7D69F13D-141B-48B6-9A09-1888449F59EF}" presName="text_4" presStyleLbl="node1" presStyleIdx="3" presStyleCnt="4">
        <dgm:presLayoutVars>
          <dgm:bulletEnabled val="1"/>
        </dgm:presLayoutVars>
      </dgm:prSet>
      <dgm:spPr/>
      <dgm:t>
        <a:bodyPr/>
        <a:lstStyle/>
        <a:p>
          <a:endParaRPr lang="en-US"/>
        </a:p>
      </dgm:t>
    </dgm:pt>
    <dgm:pt modelId="{A6BE180C-6B2C-4387-9AD8-038CEF30F781}" type="pres">
      <dgm:prSet presAssocID="{7D69F13D-141B-48B6-9A09-1888449F59EF}" presName="accent_4" presStyleCnt="0"/>
      <dgm:spPr/>
    </dgm:pt>
    <dgm:pt modelId="{7959B98D-5DB9-4879-87FC-6686A3E26A50}" type="pres">
      <dgm:prSet presAssocID="{7D69F13D-141B-48B6-9A09-1888449F59EF}" presName="accentRepeatNode" presStyleLbl="solidFgAcc1" presStyleIdx="3" presStyleCnt="4" custLinFactNeighborX="-9894" custLinFactNeighborY="-3574"/>
      <dgm:spPr>
        <a:solidFill>
          <a:schemeClr val="accent2">
            <a:lumMod val="40000"/>
            <a:lumOff val="60000"/>
          </a:schemeClr>
        </a:solidFill>
      </dgm:spPr>
    </dgm:pt>
  </dgm:ptLst>
  <dgm:cxnLst>
    <dgm:cxn modelId="{E6F4FB22-A868-4D82-AF09-D79BE412FDD7}" srcId="{D63B63CE-6011-4C13-B035-62A41AB33C20}" destId="{01543081-914A-424A-8C4F-ECC42DDD7EF2}" srcOrd="0" destOrd="0" parTransId="{31D98D2B-4D2C-4804-B3A2-A794399AE15E}" sibTransId="{2849CF14-12B6-450F-B0A3-0594FB8FFC6B}"/>
    <dgm:cxn modelId="{D7303D44-6A8C-4171-9520-0DCC16B4D7D0}" type="presOf" srcId="{D63B63CE-6011-4C13-B035-62A41AB33C20}" destId="{A2E27E92-BFD4-497F-943A-1F281C7E66BD}" srcOrd="0" destOrd="0" presId="urn:microsoft.com/office/officeart/2008/layout/VerticalCurvedList"/>
    <dgm:cxn modelId="{BDBB54D6-E55A-4BCD-87F7-5FC7E8D398B3}" type="presOf" srcId="{D67198C7-4738-478E-BF82-56A10E7E2BBF}" destId="{DD6BD540-87DF-48F6-A86A-98B2D65FB41B}" srcOrd="0" destOrd="0" presId="urn:microsoft.com/office/officeart/2008/layout/VerticalCurvedList"/>
    <dgm:cxn modelId="{C435E292-2AB5-4418-87E4-C35BEC2FC63F}" type="presOf" srcId="{1661A67C-BFE1-4997-8CE6-586FA3FEC409}" destId="{23ADE803-16BF-40C7-AC97-8544007F81C7}" srcOrd="0" destOrd="0" presId="urn:microsoft.com/office/officeart/2008/layout/VerticalCurvedList"/>
    <dgm:cxn modelId="{882E926C-DDD9-4B24-ACAA-0CE412D9D659}" type="presOf" srcId="{2849CF14-12B6-450F-B0A3-0594FB8FFC6B}" destId="{FF327773-6EF7-4624-8C31-769ACD739346}" srcOrd="0" destOrd="0" presId="urn:microsoft.com/office/officeart/2008/layout/VerticalCurvedList"/>
    <dgm:cxn modelId="{1196C42C-BFEB-40A2-A98C-BBA2C685E6EE}" srcId="{D63B63CE-6011-4C13-B035-62A41AB33C20}" destId="{D67198C7-4738-478E-BF82-56A10E7E2BBF}" srcOrd="1" destOrd="0" parTransId="{EA7FE3A8-96A7-46B1-873C-41192B361AEC}" sibTransId="{B2D2A9DB-0BF2-401C-85F1-DD4A38F862A1}"/>
    <dgm:cxn modelId="{6A8795FA-BF76-4CB2-ACAC-7FED49BE594B}" srcId="{D63B63CE-6011-4C13-B035-62A41AB33C20}" destId="{1661A67C-BFE1-4997-8CE6-586FA3FEC409}" srcOrd="2" destOrd="0" parTransId="{EE290C1F-93EE-485B-894E-43390BED3A39}" sibTransId="{4228240B-1CA2-407D-8309-36FC43F515E3}"/>
    <dgm:cxn modelId="{C56F9CE7-03C7-4900-B6F7-9E92EE0A508C}" type="presOf" srcId="{01543081-914A-424A-8C4F-ECC42DDD7EF2}" destId="{53D450C5-478E-4F67-A7D1-C9A14C03854A}" srcOrd="0" destOrd="0" presId="urn:microsoft.com/office/officeart/2008/layout/VerticalCurvedList"/>
    <dgm:cxn modelId="{C047CEED-EC69-44B8-B7B6-FA1E9905491A}" type="presOf" srcId="{7D69F13D-141B-48B6-9A09-1888449F59EF}" destId="{4EA9B635-A627-4BF7-A82B-1EDE1A0A5794}" srcOrd="0" destOrd="0" presId="urn:microsoft.com/office/officeart/2008/layout/VerticalCurvedList"/>
    <dgm:cxn modelId="{975FFD52-3530-4D02-A9B2-1FD04E1A115B}" srcId="{D63B63CE-6011-4C13-B035-62A41AB33C20}" destId="{7D69F13D-141B-48B6-9A09-1888449F59EF}" srcOrd="3" destOrd="0" parTransId="{048BCE99-EF46-440B-B3B8-F59ADE2B5B35}" sibTransId="{6AD74AF7-5196-412D-B007-5BAADAD4235F}"/>
    <dgm:cxn modelId="{DD13E324-0A9B-4CCA-BD97-32FAE3C34CDA}" type="presParOf" srcId="{A2E27E92-BFD4-497F-943A-1F281C7E66BD}" destId="{703B701B-3903-433A-A3BA-89F2E4D287E1}" srcOrd="0" destOrd="0" presId="urn:microsoft.com/office/officeart/2008/layout/VerticalCurvedList"/>
    <dgm:cxn modelId="{A6CD7C4A-23CD-4EDD-A714-0B1476CB00FA}" type="presParOf" srcId="{703B701B-3903-433A-A3BA-89F2E4D287E1}" destId="{8FA6F017-DCE1-4CC4-8F60-0DD438226B7B}" srcOrd="0" destOrd="0" presId="urn:microsoft.com/office/officeart/2008/layout/VerticalCurvedList"/>
    <dgm:cxn modelId="{05C57495-F25F-4FD9-B593-86E93C7EC652}" type="presParOf" srcId="{8FA6F017-DCE1-4CC4-8F60-0DD438226B7B}" destId="{D1D548FF-9010-425B-AB8B-2EBCE666C50C}" srcOrd="0" destOrd="0" presId="urn:microsoft.com/office/officeart/2008/layout/VerticalCurvedList"/>
    <dgm:cxn modelId="{0D236729-A9D9-4374-AB07-82AF31EB50FE}" type="presParOf" srcId="{8FA6F017-DCE1-4CC4-8F60-0DD438226B7B}" destId="{FF327773-6EF7-4624-8C31-769ACD739346}" srcOrd="1" destOrd="0" presId="urn:microsoft.com/office/officeart/2008/layout/VerticalCurvedList"/>
    <dgm:cxn modelId="{0F621F55-6559-4EE6-AB65-2579BABE3DE8}" type="presParOf" srcId="{8FA6F017-DCE1-4CC4-8F60-0DD438226B7B}" destId="{F66172FB-76FA-4B13-8F48-17F79781D868}" srcOrd="2" destOrd="0" presId="urn:microsoft.com/office/officeart/2008/layout/VerticalCurvedList"/>
    <dgm:cxn modelId="{D4AFE650-E9F7-4B16-A132-52EE9C0E7EAC}" type="presParOf" srcId="{8FA6F017-DCE1-4CC4-8F60-0DD438226B7B}" destId="{D88C6116-8486-49C6-A532-2317BBF9AE5B}" srcOrd="3" destOrd="0" presId="urn:microsoft.com/office/officeart/2008/layout/VerticalCurvedList"/>
    <dgm:cxn modelId="{F5744601-FF1D-449D-BA6F-542C414FBABD}" type="presParOf" srcId="{703B701B-3903-433A-A3BA-89F2E4D287E1}" destId="{53D450C5-478E-4F67-A7D1-C9A14C03854A}" srcOrd="1" destOrd="0" presId="urn:microsoft.com/office/officeart/2008/layout/VerticalCurvedList"/>
    <dgm:cxn modelId="{A3BC4DBE-F835-455B-B1BA-AFD6096FB932}" type="presParOf" srcId="{703B701B-3903-433A-A3BA-89F2E4D287E1}" destId="{732582F5-0476-4B7A-886A-AC389B5A6360}" srcOrd="2" destOrd="0" presId="urn:microsoft.com/office/officeart/2008/layout/VerticalCurvedList"/>
    <dgm:cxn modelId="{139C3134-38A1-46F3-A079-659612125AAB}" type="presParOf" srcId="{732582F5-0476-4B7A-886A-AC389B5A6360}" destId="{A9156BF9-8A19-4513-883A-D6164724467C}" srcOrd="0" destOrd="0" presId="urn:microsoft.com/office/officeart/2008/layout/VerticalCurvedList"/>
    <dgm:cxn modelId="{99983F77-2684-4511-9E21-5D2094DD64E9}" type="presParOf" srcId="{703B701B-3903-433A-A3BA-89F2E4D287E1}" destId="{DD6BD540-87DF-48F6-A86A-98B2D65FB41B}" srcOrd="3" destOrd="0" presId="urn:microsoft.com/office/officeart/2008/layout/VerticalCurvedList"/>
    <dgm:cxn modelId="{A00B4506-3897-4422-B277-56E0FD952BB8}" type="presParOf" srcId="{703B701B-3903-433A-A3BA-89F2E4D287E1}" destId="{ED46985D-E16E-403A-A0A6-D62F75A8E1E4}" srcOrd="4" destOrd="0" presId="urn:microsoft.com/office/officeart/2008/layout/VerticalCurvedList"/>
    <dgm:cxn modelId="{02334549-084D-4A95-96E7-777089B84954}" type="presParOf" srcId="{ED46985D-E16E-403A-A0A6-D62F75A8E1E4}" destId="{12532DAD-AE5D-49FA-A425-BEEA84D92DF9}" srcOrd="0" destOrd="0" presId="urn:microsoft.com/office/officeart/2008/layout/VerticalCurvedList"/>
    <dgm:cxn modelId="{84945648-C89B-402D-9245-8C720D563B18}" type="presParOf" srcId="{703B701B-3903-433A-A3BA-89F2E4D287E1}" destId="{23ADE803-16BF-40C7-AC97-8544007F81C7}" srcOrd="5" destOrd="0" presId="urn:microsoft.com/office/officeart/2008/layout/VerticalCurvedList"/>
    <dgm:cxn modelId="{8B5D501F-0E21-4131-8035-E460D2EEF824}" type="presParOf" srcId="{703B701B-3903-433A-A3BA-89F2E4D287E1}" destId="{E136F109-0027-4B13-8C72-95FF87A2525A}" srcOrd="6" destOrd="0" presId="urn:microsoft.com/office/officeart/2008/layout/VerticalCurvedList"/>
    <dgm:cxn modelId="{89DB8A6A-ACFF-4BBE-9FEC-F03F083E816B}" type="presParOf" srcId="{E136F109-0027-4B13-8C72-95FF87A2525A}" destId="{33AC73AA-B4E6-4D8D-A51C-EA9468C51E45}" srcOrd="0" destOrd="0" presId="urn:microsoft.com/office/officeart/2008/layout/VerticalCurvedList"/>
    <dgm:cxn modelId="{DDFD6D0A-A643-4562-BC40-B0B52C7B09EF}" type="presParOf" srcId="{703B701B-3903-433A-A3BA-89F2E4D287E1}" destId="{4EA9B635-A627-4BF7-A82B-1EDE1A0A5794}" srcOrd="7" destOrd="0" presId="urn:microsoft.com/office/officeart/2008/layout/VerticalCurvedList"/>
    <dgm:cxn modelId="{CFC029D8-6843-4479-A818-B3080EB801C3}" type="presParOf" srcId="{703B701B-3903-433A-A3BA-89F2E4D287E1}" destId="{A6BE180C-6B2C-4387-9AD8-038CEF30F781}" srcOrd="8" destOrd="0" presId="urn:microsoft.com/office/officeart/2008/layout/VerticalCurvedList"/>
    <dgm:cxn modelId="{D33254FE-BE81-45DB-AA34-13EA83FDC555}" type="presParOf" srcId="{A6BE180C-6B2C-4387-9AD8-038CEF30F781}" destId="{7959B98D-5DB9-4879-87FC-6686A3E26A50}"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63B63CE-6011-4C13-B035-62A41AB33C20}" type="doc">
      <dgm:prSet loTypeId="urn:microsoft.com/office/officeart/2008/layout/VerticalCurvedList" loCatId="list" qsTypeId="urn:microsoft.com/office/officeart/2005/8/quickstyle/3d1" qsCatId="3D" csTypeId="urn:microsoft.com/office/officeart/2005/8/colors/colorful5" csCatId="colorful" phldr="1"/>
      <dgm:spPr/>
      <dgm:t>
        <a:bodyPr/>
        <a:lstStyle/>
        <a:p>
          <a:endParaRPr lang="en-US"/>
        </a:p>
      </dgm:t>
    </dgm:pt>
    <dgm:pt modelId="{01543081-914A-424A-8C4F-ECC42DDD7EF2}">
      <dgm:prSet phldrT="[Text]" custT="1"/>
      <dgm:spPr/>
      <dgm:t>
        <a:bodyPr/>
        <a:lstStyle/>
        <a:p>
          <a:r>
            <a:rPr lang="en-US" sz="2400" dirty="0" smtClean="0">
              <a:solidFill>
                <a:schemeClr val="bg1"/>
              </a:solidFill>
              <a:latin typeface="Calibri" panose="020F0502020204030204" pitchFamily="34" charset="0"/>
              <a:cs typeface="Calibri" panose="020F0502020204030204" pitchFamily="34" charset="0"/>
            </a:rPr>
            <a:t>Provide hands on experience on various activities e.g. Sitting plan, distribution of tests &amp; administration, filling up of FNs, OMR sheets &amp; Questionnaires</a:t>
          </a:r>
          <a:endParaRPr lang="en-US" sz="2400" dirty="0">
            <a:solidFill>
              <a:schemeClr val="bg1"/>
            </a:solidFill>
            <a:latin typeface="Calibri" panose="020F0502020204030204" pitchFamily="34" charset="0"/>
            <a:cs typeface="Calibri" panose="020F0502020204030204" pitchFamily="34" charset="0"/>
          </a:endParaRPr>
        </a:p>
      </dgm:t>
    </dgm:pt>
    <dgm:pt modelId="{31D98D2B-4D2C-4804-B3A2-A794399AE15E}" type="parTrans" cxnId="{E6F4FB22-A868-4D82-AF09-D79BE412FDD7}">
      <dgm:prSet/>
      <dgm:spPr/>
      <dgm:t>
        <a:bodyPr/>
        <a:lstStyle/>
        <a:p>
          <a:endParaRPr lang="en-US"/>
        </a:p>
      </dgm:t>
    </dgm:pt>
    <dgm:pt modelId="{2849CF14-12B6-450F-B0A3-0594FB8FFC6B}" type="sibTrans" cxnId="{E6F4FB22-A868-4D82-AF09-D79BE412FDD7}">
      <dgm:prSet/>
      <dgm:spPr/>
      <dgm:t>
        <a:bodyPr/>
        <a:lstStyle/>
        <a:p>
          <a:endParaRPr lang="en-US"/>
        </a:p>
      </dgm:t>
    </dgm:pt>
    <dgm:pt modelId="{D67198C7-4738-478E-BF82-56A10E7E2BBF}">
      <dgm:prSet phldrT="[Text]" custT="1"/>
      <dgm:spPr/>
      <dgm:t>
        <a:bodyPr/>
        <a:lstStyle/>
        <a:p>
          <a:r>
            <a:rPr lang="en-US" sz="2400" dirty="0" smtClean="0">
              <a:solidFill>
                <a:schemeClr val="bg1"/>
              </a:solidFill>
              <a:latin typeface="Calibri" panose="020F0502020204030204" pitchFamily="34" charset="0"/>
              <a:cs typeface="Calibri" panose="020F0502020204030204" pitchFamily="34" charset="0"/>
            </a:rPr>
            <a:t>Explain procedure for selection of a section and students (if required) in the selected school</a:t>
          </a:r>
          <a:endParaRPr lang="en-US" sz="2400" dirty="0">
            <a:solidFill>
              <a:schemeClr val="bg1"/>
            </a:solidFill>
            <a:latin typeface="Calibri" panose="020F0502020204030204" pitchFamily="34" charset="0"/>
            <a:cs typeface="Calibri" panose="020F0502020204030204" pitchFamily="34" charset="0"/>
          </a:endParaRPr>
        </a:p>
      </dgm:t>
    </dgm:pt>
    <dgm:pt modelId="{EA7FE3A8-96A7-46B1-873C-41192B361AEC}" type="parTrans" cxnId="{1196C42C-BFEB-40A2-A98C-BBA2C685E6EE}">
      <dgm:prSet/>
      <dgm:spPr/>
      <dgm:t>
        <a:bodyPr/>
        <a:lstStyle/>
        <a:p>
          <a:endParaRPr lang="en-US"/>
        </a:p>
      </dgm:t>
    </dgm:pt>
    <dgm:pt modelId="{B2D2A9DB-0BF2-401C-85F1-DD4A38F862A1}" type="sibTrans" cxnId="{1196C42C-BFEB-40A2-A98C-BBA2C685E6EE}">
      <dgm:prSet/>
      <dgm:spPr/>
      <dgm:t>
        <a:bodyPr/>
        <a:lstStyle/>
        <a:p>
          <a:endParaRPr lang="en-US"/>
        </a:p>
      </dgm:t>
    </dgm:pt>
    <dgm:pt modelId="{7D69F13D-141B-48B6-9A09-1888449F59EF}">
      <dgm:prSet phldrT="[Text]" custT="1"/>
      <dgm:spPr/>
      <dgm:t>
        <a:bodyPr/>
        <a:lstStyle/>
        <a:p>
          <a:r>
            <a:rPr lang="en-US" sz="2400" dirty="0" smtClean="0">
              <a:solidFill>
                <a:schemeClr val="bg1"/>
              </a:solidFill>
              <a:latin typeface="Calibri" panose="020F0502020204030204" pitchFamily="34" charset="0"/>
              <a:cs typeface="Calibri" panose="020F0502020204030204" pitchFamily="34" charset="0"/>
            </a:rPr>
            <a:t>Explain about packaging as per packing list shown in Guideline Manual and forwarding</a:t>
          </a:r>
          <a:endParaRPr lang="en-US" sz="2400" dirty="0">
            <a:solidFill>
              <a:schemeClr val="bg1"/>
            </a:solidFill>
            <a:latin typeface="Calibri" panose="020F0502020204030204" pitchFamily="34" charset="0"/>
            <a:cs typeface="Calibri" panose="020F0502020204030204" pitchFamily="34" charset="0"/>
          </a:endParaRPr>
        </a:p>
      </dgm:t>
    </dgm:pt>
    <dgm:pt modelId="{048BCE99-EF46-440B-B3B8-F59ADE2B5B35}" type="parTrans" cxnId="{975FFD52-3530-4D02-A9B2-1FD04E1A115B}">
      <dgm:prSet/>
      <dgm:spPr/>
      <dgm:t>
        <a:bodyPr/>
        <a:lstStyle/>
        <a:p>
          <a:endParaRPr lang="en-US"/>
        </a:p>
      </dgm:t>
    </dgm:pt>
    <dgm:pt modelId="{6AD74AF7-5196-412D-B007-5BAADAD4235F}" type="sibTrans" cxnId="{975FFD52-3530-4D02-A9B2-1FD04E1A115B}">
      <dgm:prSet/>
      <dgm:spPr/>
      <dgm:t>
        <a:bodyPr/>
        <a:lstStyle/>
        <a:p>
          <a:endParaRPr lang="en-US"/>
        </a:p>
      </dgm:t>
    </dgm:pt>
    <dgm:pt modelId="{A2E27E92-BFD4-497F-943A-1F281C7E66BD}" type="pres">
      <dgm:prSet presAssocID="{D63B63CE-6011-4C13-B035-62A41AB33C20}" presName="Name0" presStyleCnt="0">
        <dgm:presLayoutVars>
          <dgm:chMax val="7"/>
          <dgm:chPref val="7"/>
          <dgm:dir/>
        </dgm:presLayoutVars>
      </dgm:prSet>
      <dgm:spPr/>
      <dgm:t>
        <a:bodyPr/>
        <a:lstStyle/>
        <a:p>
          <a:endParaRPr lang="en-US"/>
        </a:p>
      </dgm:t>
    </dgm:pt>
    <dgm:pt modelId="{703B701B-3903-433A-A3BA-89F2E4D287E1}" type="pres">
      <dgm:prSet presAssocID="{D63B63CE-6011-4C13-B035-62A41AB33C20}" presName="Name1" presStyleCnt="0"/>
      <dgm:spPr/>
    </dgm:pt>
    <dgm:pt modelId="{8FA6F017-DCE1-4CC4-8F60-0DD438226B7B}" type="pres">
      <dgm:prSet presAssocID="{D63B63CE-6011-4C13-B035-62A41AB33C20}" presName="cycle" presStyleCnt="0"/>
      <dgm:spPr/>
    </dgm:pt>
    <dgm:pt modelId="{D1D548FF-9010-425B-AB8B-2EBCE666C50C}" type="pres">
      <dgm:prSet presAssocID="{D63B63CE-6011-4C13-B035-62A41AB33C20}" presName="srcNode" presStyleLbl="node1" presStyleIdx="0" presStyleCnt="3"/>
      <dgm:spPr/>
    </dgm:pt>
    <dgm:pt modelId="{FF327773-6EF7-4624-8C31-769ACD739346}" type="pres">
      <dgm:prSet presAssocID="{D63B63CE-6011-4C13-B035-62A41AB33C20}" presName="conn" presStyleLbl="parChTrans1D2" presStyleIdx="0" presStyleCnt="1"/>
      <dgm:spPr/>
      <dgm:t>
        <a:bodyPr/>
        <a:lstStyle/>
        <a:p>
          <a:endParaRPr lang="en-US"/>
        </a:p>
      </dgm:t>
    </dgm:pt>
    <dgm:pt modelId="{F66172FB-76FA-4B13-8F48-17F79781D868}" type="pres">
      <dgm:prSet presAssocID="{D63B63CE-6011-4C13-B035-62A41AB33C20}" presName="extraNode" presStyleLbl="node1" presStyleIdx="0" presStyleCnt="3"/>
      <dgm:spPr/>
    </dgm:pt>
    <dgm:pt modelId="{D88C6116-8486-49C6-A532-2317BBF9AE5B}" type="pres">
      <dgm:prSet presAssocID="{D63B63CE-6011-4C13-B035-62A41AB33C20}" presName="dstNode" presStyleLbl="node1" presStyleIdx="0" presStyleCnt="3"/>
      <dgm:spPr/>
    </dgm:pt>
    <dgm:pt modelId="{53D450C5-478E-4F67-A7D1-C9A14C03854A}" type="pres">
      <dgm:prSet presAssocID="{01543081-914A-424A-8C4F-ECC42DDD7EF2}" presName="text_1" presStyleLbl="node1" presStyleIdx="0" presStyleCnt="3">
        <dgm:presLayoutVars>
          <dgm:bulletEnabled val="1"/>
        </dgm:presLayoutVars>
      </dgm:prSet>
      <dgm:spPr/>
      <dgm:t>
        <a:bodyPr/>
        <a:lstStyle/>
        <a:p>
          <a:endParaRPr lang="en-US"/>
        </a:p>
      </dgm:t>
    </dgm:pt>
    <dgm:pt modelId="{732582F5-0476-4B7A-886A-AC389B5A6360}" type="pres">
      <dgm:prSet presAssocID="{01543081-914A-424A-8C4F-ECC42DDD7EF2}" presName="accent_1" presStyleCnt="0"/>
      <dgm:spPr/>
    </dgm:pt>
    <dgm:pt modelId="{A9156BF9-8A19-4513-883A-D6164724467C}" type="pres">
      <dgm:prSet presAssocID="{01543081-914A-424A-8C4F-ECC42DDD7EF2}" presName="accentRepeatNode" presStyleLbl="solidFgAcc1" presStyleIdx="0" presStyleCnt="3"/>
      <dgm:spPr>
        <a:solidFill>
          <a:schemeClr val="accent2">
            <a:lumMod val="40000"/>
            <a:lumOff val="60000"/>
          </a:schemeClr>
        </a:solidFill>
      </dgm:spPr>
    </dgm:pt>
    <dgm:pt modelId="{DD6BD540-87DF-48F6-A86A-98B2D65FB41B}" type="pres">
      <dgm:prSet presAssocID="{D67198C7-4738-478E-BF82-56A10E7E2BBF}" presName="text_2" presStyleLbl="node1" presStyleIdx="1" presStyleCnt="3">
        <dgm:presLayoutVars>
          <dgm:bulletEnabled val="1"/>
        </dgm:presLayoutVars>
      </dgm:prSet>
      <dgm:spPr/>
      <dgm:t>
        <a:bodyPr/>
        <a:lstStyle/>
        <a:p>
          <a:endParaRPr lang="en-US"/>
        </a:p>
      </dgm:t>
    </dgm:pt>
    <dgm:pt modelId="{ED46985D-E16E-403A-A0A6-D62F75A8E1E4}" type="pres">
      <dgm:prSet presAssocID="{D67198C7-4738-478E-BF82-56A10E7E2BBF}" presName="accent_2" presStyleCnt="0"/>
      <dgm:spPr/>
    </dgm:pt>
    <dgm:pt modelId="{12532DAD-AE5D-49FA-A425-BEEA84D92DF9}" type="pres">
      <dgm:prSet presAssocID="{D67198C7-4738-478E-BF82-56A10E7E2BBF}" presName="accentRepeatNode" presStyleLbl="solidFgAcc1" presStyleIdx="1" presStyleCnt="3"/>
      <dgm:spPr>
        <a:solidFill>
          <a:schemeClr val="accent2">
            <a:lumMod val="40000"/>
            <a:lumOff val="60000"/>
          </a:schemeClr>
        </a:solidFill>
      </dgm:spPr>
    </dgm:pt>
    <dgm:pt modelId="{809187B9-3C98-476A-90AE-065BAD6A4268}" type="pres">
      <dgm:prSet presAssocID="{7D69F13D-141B-48B6-9A09-1888449F59EF}" presName="text_3" presStyleLbl="node1" presStyleIdx="2" presStyleCnt="3">
        <dgm:presLayoutVars>
          <dgm:bulletEnabled val="1"/>
        </dgm:presLayoutVars>
      </dgm:prSet>
      <dgm:spPr/>
      <dgm:t>
        <a:bodyPr/>
        <a:lstStyle/>
        <a:p>
          <a:endParaRPr lang="en-US"/>
        </a:p>
      </dgm:t>
    </dgm:pt>
    <dgm:pt modelId="{808BBFA7-70DF-4F13-815C-115509C5FADC}" type="pres">
      <dgm:prSet presAssocID="{7D69F13D-141B-48B6-9A09-1888449F59EF}" presName="accent_3" presStyleCnt="0"/>
      <dgm:spPr/>
    </dgm:pt>
    <dgm:pt modelId="{7959B98D-5DB9-4879-87FC-6686A3E26A50}" type="pres">
      <dgm:prSet presAssocID="{7D69F13D-141B-48B6-9A09-1888449F59EF}" presName="accentRepeatNode" presStyleLbl="solidFgAcc1" presStyleIdx="2" presStyleCnt="3"/>
      <dgm:spPr>
        <a:solidFill>
          <a:schemeClr val="accent2">
            <a:lumMod val="40000"/>
            <a:lumOff val="60000"/>
          </a:schemeClr>
        </a:solidFill>
      </dgm:spPr>
    </dgm:pt>
  </dgm:ptLst>
  <dgm:cxnLst>
    <dgm:cxn modelId="{E6F4FB22-A868-4D82-AF09-D79BE412FDD7}" srcId="{D63B63CE-6011-4C13-B035-62A41AB33C20}" destId="{01543081-914A-424A-8C4F-ECC42DDD7EF2}" srcOrd="0" destOrd="0" parTransId="{31D98D2B-4D2C-4804-B3A2-A794399AE15E}" sibTransId="{2849CF14-12B6-450F-B0A3-0594FB8FFC6B}"/>
    <dgm:cxn modelId="{D7303D44-6A8C-4171-9520-0DCC16B4D7D0}" type="presOf" srcId="{D63B63CE-6011-4C13-B035-62A41AB33C20}" destId="{A2E27E92-BFD4-497F-943A-1F281C7E66BD}" srcOrd="0" destOrd="0" presId="urn:microsoft.com/office/officeart/2008/layout/VerticalCurvedList"/>
    <dgm:cxn modelId="{BDBB54D6-E55A-4BCD-87F7-5FC7E8D398B3}" type="presOf" srcId="{D67198C7-4738-478E-BF82-56A10E7E2BBF}" destId="{DD6BD540-87DF-48F6-A86A-98B2D65FB41B}" srcOrd="0" destOrd="0" presId="urn:microsoft.com/office/officeart/2008/layout/VerticalCurvedList"/>
    <dgm:cxn modelId="{3D81817D-69F4-4D1C-B43A-363A7EEF4097}" type="presOf" srcId="{7D69F13D-141B-48B6-9A09-1888449F59EF}" destId="{809187B9-3C98-476A-90AE-065BAD6A4268}" srcOrd="0" destOrd="0" presId="urn:microsoft.com/office/officeart/2008/layout/VerticalCurvedList"/>
    <dgm:cxn modelId="{882E926C-DDD9-4B24-ACAA-0CE412D9D659}" type="presOf" srcId="{2849CF14-12B6-450F-B0A3-0594FB8FFC6B}" destId="{FF327773-6EF7-4624-8C31-769ACD739346}" srcOrd="0" destOrd="0" presId="urn:microsoft.com/office/officeart/2008/layout/VerticalCurvedList"/>
    <dgm:cxn modelId="{1196C42C-BFEB-40A2-A98C-BBA2C685E6EE}" srcId="{D63B63CE-6011-4C13-B035-62A41AB33C20}" destId="{D67198C7-4738-478E-BF82-56A10E7E2BBF}" srcOrd="1" destOrd="0" parTransId="{EA7FE3A8-96A7-46B1-873C-41192B361AEC}" sibTransId="{B2D2A9DB-0BF2-401C-85F1-DD4A38F862A1}"/>
    <dgm:cxn modelId="{C56F9CE7-03C7-4900-B6F7-9E92EE0A508C}" type="presOf" srcId="{01543081-914A-424A-8C4F-ECC42DDD7EF2}" destId="{53D450C5-478E-4F67-A7D1-C9A14C03854A}" srcOrd="0" destOrd="0" presId="urn:microsoft.com/office/officeart/2008/layout/VerticalCurvedList"/>
    <dgm:cxn modelId="{975FFD52-3530-4D02-A9B2-1FD04E1A115B}" srcId="{D63B63CE-6011-4C13-B035-62A41AB33C20}" destId="{7D69F13D-141B-48B6-9A09-1888449F59EF}" srcOrd="2" destOrd="0" parTransId="{048BCE99-EF46-440B-B3B8-F59ADE2B5B35}" sibTransId="{6AD74AF7-5196-412D-B007-5BAADAD4235F}"/>
    <dgm:cxn modelId="{DD13E324-0A9B-4CCA-BD97-32FAE3C34CDA}" type="presParOf" srcId="{A2E27E92-BFD4-497F-943A-1F281C7E66BD}" destId="{703B701B-3903-433A-A3BA-89F2E4D287E1}" srcOrd="0" destOrd="0" presId="urn:microsoft.com/office/officeart/2008/layout/VerticalCurvedList"/>
    <dgm:cxn modelId="{A6CD7C4A-23CD-4EDD-A714-0B1476CB00FA}" type="presParOf" srcId="{703B701B-3903-433A-A3BA-89F2E4D287E1}" destId="{8FA6F017-DCE1-4CC4-8F60-0DD438226B7B}" srcOrd="0" destOrd="0" presId="urn:microsoft.com/office/officeart/2008/layout/VerticalCurvedList"/>
    <dgm:cxn modelId="{05C57495-F25F-4FD9-B593-86E93C7EC652}" type="presParOf" srcId="{8FA6F017-DCE1-4CC4-8F60-0DD438226B7B}" destId="{D1D548FF-9010-425B-AB8B-2EBCE666C50C}" srcOrd="0" destOrd="0" presId="urn:microsoft.com/office/officeart/2008/layout/VerticalCurvedList"/>
    <dgm:cxn modelId="{0D236729-A9D9-4374-AB07-82AF31EB50FE}" type="presParOf" srcId="{8FA6F017-DCE1-4CC4-8F60-0DD438226B7B}" destId="{FF327773-6EF7-4624-8C31-769ACD739346}" srcOrd="1" destOrd="0" presId="urn:microsoft.com/office/officeart/2008/layout/VerticalCurvedList"/>
    <dgm:cxn modelId="{0F621F55-6559-4EE6-AB65-2579BABE3DE8}" type="presParOf" srcId="{8FA6F017-DCE1-4CC4-8F60-0DD438226B7B}" destId="{F66172FB-76FA-4B13-8F48-17F79781D868}" srcOrd="2" destOrd="0" presId="urn:microsoft.com/office/officeart/2008/layout/VerticalCurvedList"/>
    <dgm:cxn modelId="{D4AFE650-E9F7-4B16-A132-52EE9C0E7EAC}" type="presParOf" srcId="{8FA6F017-DCE1-4CC4-8F60-0DD438226B7B}" destId="{D88C6116-8486-49C6-A532-2317BBF9AE5B}" srcOrd="3" destOrd="0" presId="urn:microsoft.com/office/officeart/2008/layout/VerticalCurvedList"/>
    <dgm:cxn modelId="{F5744601-FF1D-449D-BA6F-542C414FBABD}" type="presParOf" srcId="{703B701B-3903-433A-A3BA-89F2E4D287E1}" destId="{53D450C5-478E-4F67-A7D1-C9A14C03854A}" srcOrd="1" destOrd="0" presId="urn:microsoft.com/office/officeart/2008/layout/VerticalCurvedList"/>
    <dgm:cxn modelId="{A3BC4DBE-F835-455B-B1BA-AFD6096FB932}" type="presParOf" srcId="{703B701B-3903-433A-A3BA-89F2E4D287E1}" destId="{732582F5-0476-4B7A-886A-AC389B5A6360}" srcOrd="2" destOrd="0" presId="urn:microsoft.com/office/officeart/2008/layout/VerticalCurvedList"/>
    <dgm:cxn modelId="{139C3134-38A1-46F3-A079-659612125AAB}" type="presParOf" srcId="{732582F5-0476-4B7A-886A-AC389B5A6360}" destId="{A9156BF9-8A19-4513-883A-D6164724467C}" srcOrd="0" destOrd="0" presId="urn:microsoft.com/office/officeart/2008/layout/VerticalCurvedList"/>
    <dgm:cxn modelId="{99983F77-2684-4511-9E21-5D2094DD64E9}" type="presParOf" srcId="{703B701B-3903-433A-A3BA-89F2E4D287E1}" destId="{DD6BD540-87DF-48F6-A86A-98B2D65FB41B}" srcOrd="3" destOrd="0" presId="urn:microsoft.com/office/officeart/2008/layout/VerticalCurvedList"/>
    <dgm:cxn modelId="{A00B4506-3897-4422-B277-56E0FD952BB8}" type="presParOf" srcId="{703B701B-3903-433A-A3BA-89F2E4D287E1}" destId="{ED46985D-E16E-403A-A0A6-D62F75A8E1E4}" srcOrd="4" destOrd="0" presId="urn:microsoft.com/office/officeart/2008/layout/VerticalCurvedList"/>
    <dgm:cxn modelId="{02334549-084D-4A95-96E7-777089B84954}" type="presParOf" srcId="{ED46985D-E16E-403A-A0A6-D62F75A8E1E4}" destId="{12532DAD-AE5D-49FA-A425-BEEA84D92DF9}" srcOrd="0" destOrd="0" presId="urn:microsoft.com/office/officeart/2008/layout/VerticalCurvedList"/>
    <dgm:cxn modelId="{624F0E08-25D5-428D-8677-1B94040060AC}" type="presParOf" srcId="{703B701B-3903-433A-A3BA-89F2E4D287E1}" destId="{809187B9-3C98-476A-90AE-065BAD6A4268}" srcOrd="5" destOrd="0" presId="urn:microsoft.com/office/officeart/2008/layout/VerticalCurvedList"/>
    <dgm:cxn modelId="{C9D92B2D-28CE-4139-B81E-6697DC048ACE}" type="presParOf" srcId="{703B701B-3903-433A-A3BA-89F2E4D287E1}" destId="{808BBFA7-70DF-4F13-815C-115509C5FADC}" srcOrd="6" destOrd="0" presId="urn:microsoft.com/office/officeart/2008/layout/VerticalCurvedList"/>
    <dgm:cxn modelId="{52294A36-D31C-4942-9543-D28C2717F767}" type="presParOf" srcId="{808BBFA7-70DF-4F13-815C-115509C5FADC}" destId="{7959B98D-5DB9-4879-87FC-6686A3E26A50}"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4CD6CC38-19AD-4A13-A20F-87A2801ACF3A}" type="doc">
      <dgm:prSet loTypeId="urn:diagrams.loki3.com/VaryingWidthList" loCatId="list" qsTypeId="urn:microsoft.com/office/officeart/2005/8/quickstyle/simple1" qsCatId="simple" csTypeId="urn:microsoft.com/office/officeart/2005/8/colors/accent1_2" csCatId="accent1" phldr="1"/>
      <dgm:spPr/>
      <dgm:t>
        <a:bodyPr/>
        <a:lstStyle/>
        <a:p>
          <a:endParaRPr lang="en-US"/>
        </a:p>
      </dgm:t>
    </dgm:pt>
    <dgm:pt modelId="{506A65BC-3E5D-4C00-B8B3-D6CEADB50D6F}">
      <dgm:prSet phldrT="[Text]" custT="1"/>
      <dgm:spPr/>
      <dgm:t>
        <a:bodyPr/>
        <a:lstStyle/>
        <a:p>
          <a:r>
            <a:rPr lang="en-IN" sz="2400" dirty="0" smtClean="0">
              <a:latin typeface="Calibri" panose="020F0502020204030204" pitchFamily="34" charset="0"/>
              <a:cs typeface="Calibri" panose="020F0502020204030204" pitchFamily="34" charset="0"/>
            </a:rPr>
            <a:t>Attend the district level training on the NAS Web Application/ data capturing software </a:t>
          </a:r>
          <a:endParaRPr lang="en-US" sz="2400" dirty="0">
            <a:latin typeface="Calibri" panose="020F0502020204030204" pitchFamily="34" charset="0"/>
            <a:cs typeface="Calibri" panose="020F0502020204030204" pitchFamily="34" charset="0"/>
          </a:endParaRPr>
        </a:p>
      </dgm:t>
    </dgm:pt>
    <dgm:pt modelId="{90C01FB6-B759-4E06-A998-36C22FC8B487}" type="parTrans" cxnId="{C747AA4B-1737-4F2B-B140-9D0B6ED86FA3}">
      <dgm:prSet/>
      <dgm:spPr/>
      <dgm:t>
        <a:bodyPr/>
        <a:lstStyle/>
        <a:p>
          <a:endParaRPr lang="en-US" sz="2400">
            <a:latin typeface="Calibri" panose="020F0502020204030204" pitchFamily="34" charset="0"/>
            <a:cs typeface="Calibri" panose="020F0502020204030204" pitchFamily="34" charset="0"/>
          </a:endParaRPr>
        </a:p>
      </dgm:t>
    </dgm:pt>
    <dgm:pt modelId="{18827B9C-5DCF-4D67-8998-01D3B9A92CE2}" type="sibTrans" cxnId="{C747AA4B-1737-4F2B-B140-9D0B6ED86FA3}">
      <dgm:prSet/>
      <dgm:spPr/>
      <dgm:t>
        <a:bodyPr/>
        <a:lstStyle/>
        <a:p>
          <a:endParaRPr lang="en-US" sz="2400">
            <a:latin typeface="Calibri" panose="020F0502020204030204" pitchFamily="34" charset="0"/>
            <a:cs typeface="Calibri" panose="020F0502020204030204" pitchFamily="34" charset="0"/>
          </a:endParaRPr>
        </a:p>
      </dgm:t>
    </dgm:pt>
    <dgm:pt modelId="{3C80F540-38A2-4699-A8D7-AFCAD99FDBEE}">
      <dgm:prSet phldrT="[Text]" custT="1"/>
      <dgm:spPr/>
      <dgm:t>
        <a:bodyPr/>
        <a:lstStyle/>
        <a:p>
          <a:r>
            <a:rPr lang="en-IN" sz="2400" dirty="0" smtClean="0">
              <a:latin typeface="Calibri" panose="020F0502020204030204" pitchFamily="34" charset="0"/>
              <a:cs typeface="Calibri" panose="020F0502020204030204" pitchFamily="34" charset="0"/>
            </a:rPr>
            <a:t>Ensure availability of an operational ADF OMR scanner in office </a:t>
          </a:r>
          <a:endParaRPr lang="en-US" sz="2400" dirty="0">
            <a:latin typeface="Calibri" panose="020F0502020204030204" pitchFamily="34" charset="0"/>
            <a:cs typeface="Calibri" panose="020F0502020204030204" pitchFamily="34" charset="0"/>
          </a:endParaRPr>
        </a:p>
      </dgm:t>
    </dgm:pt>
    <dgm:pt modelId="{19E66BDE-9707-4B22-B3E3-09E63F74C207}" type="parTrans" cxnId="{85ED2779-DB9C-463C-8D4E-B6A97F21B79B}">
      <dgm:prSet/>
      <dgm:spPr/>
      <dgm:t>
        <a:bodyPr/>
        <a:lstStyle/>
        <a:p>
          <a:endParaRPr lang="en-US" sz="2400">
            <a:latin typeface="Calibri" panose="020F0502020204030204" pitchFamily="34" charset="0"/>
            <a:cs typeface="Calibri" panose="020F0502020204030204" pitchFamily="34" charset="0"/>
          </a:endParaRPr>
        </a:p>
      </dgm:t>
    </dgm:pt>
    <dgm:pt modelId="{2AB6FD14-37AA-4C69-A0BA-EF60613A0757}" type="sibTrans" cxnId="{85ED2779-DB9C-463C-8D4E-B6A97F21B79B}">
      <dgm:prSet/>
      <dgm:spPr/>
      <dgm:t>
        <a:bodyPr/>
        <a:lstStyle/>
        <a:p>
          <a:endParaRPr lang="en-US" sz="2400">
            <a:latin typeface="Calibri" panose="020F0502020204030204" pitchFamily="34" charset="0"/>
            <a:cs typeface="Calibri" panose="020F0502020204030204" pitchFamily="34" charset="0"/>
          </a:endParaRPr>
        </a:p>
      </dgm:t>
    </dgm:pt>
    <dgm:pt modelId="{FF53A1A1-3832-49BC-97A3-DA9E29E2CDE2}">
      <dgm:prSet phldrT="[Text]" custT="1"/>
      <dgm:spPr/>
      <dgm:t>
        <a:bodyPr/>
        <a:lstStyle/>
        <a:p>
          <a:r>
            <a:rPr lang="en-US" sz="2400" dirty="0" smtClean="0">
              <a:latin typeface="Calibri" panose="020F0502020204030204" pitchFamily="34" charset="0"/>
              <a:cs typeface="Calibri" panose="020F0502020204030204" pitchFamily="34" charset="0"/>
            </a:rPr>
            <a:t>Ensure that OMR  sheets design provided by NCERT must be adhered to</a:t>
          </a:r>
          <a:endParaRPr lang="en-US" sz="2400" dirty="0">
            <a:latin typeface="Calibri" panose="020F0502020204030204" pitchFamily="34" charset="0"/>
            <a:cs typeface="Calibri" panose="020F0502020204030204" pitchFamily="34" charset="0"/>
          </a:endParaRPr>
        </a:p>
      </dgm:t>
    </dgm:pt>
    <dgm:pt modelId="{380209FD-FD48-41D9-B90B-22F60289B6A4}" type="parTrans" cxnId="{86E05FBB-4C87-4532-B888-C3241FAF8637}">
      <dgm:prSet/>
      <dgm:spPr/>
      <dgm:t>
        <a:bodyPr/>
        <a:lstStyle/>
        <a:p>
          <a:endParaRPr lang="en-US" sz="2400">
            <a:latin typeface="Calibri" panose="020F0502020204030204" pitchFamily="34" charset="0"/>
            <a:cs typeface="Calibri" panose="020F0502020204030204" pitchFamily="34" charset="0"/>
          </a:endParaRPr>
        </a:p>
      </dgm:t>
    </dgm:pt>
    <dgm:pt modelId="{35928224-FE16-40F1-81F0-0DAE4306E000}" type="sibTrans" cxnId="{86E05FBB-4C87-4532-B888-C3241FAF8637}">
      <dgm:prSet/>
      <dgm:spPr/>
      <dgm:t>
        <a:bodyPr/>
        <a:lstStyle/>
        <a:p>
          <a:endParaRPr lang="en-US" sz="2400">
            <a:latin typeface="Calibri" panose="020F0502020204030204" pitchFamily="34" charset="0"/>
            <a:cs typeface="Calibri" panose="020F0502020204030204" pitchFamily="34" charset="0"/>
          </a:endParaRPr>
        </a:p>
      </dgm:t>
    </dgm:pt>
    <dgm:pt modelId="{240DE87B-836D-438F-AE2E-10007791F629}">
      <dgm:prSet phldrT="[Text]" custT="1"/>
      <dgm:spPr/>
      <dgm:t>
        <a:bodyPr/>
        <a:lstStyle/>
        <a:p>
          <a:r>
            <a:rPr lang="en-US" sz="2400" dirty="0" smtClean="0">
              <a:latin typeface="Calibri" panose="020F0502020204030204" pitchFamily="34" charset="0"/>
              <a:cs typeface="Calibri" panose="020F0502020204030204" pitchFamily="34" charset="0"/>
            </a:rPr>
            <a:t>Follow the ‘.csv’ template available on the NAS Class X Web Application. Should ensure no changes are made to the format and the scanned data is submitted as per the format of ‘.csv’ template</a:t>
          </a:r>
          <a:endParaRPr lang="en-US" sz="2400" dirty="0">
            <a:latin typeface="Calibri" panose="020F0502020204030204" pitchFamily="34" charset="0"/>
            <a:cs typeface="Calibri" panose="020F0502020204030204" pitchFamily="34" charset="0"/>
          </a:endParaRPr>
        </a:p>
      </dgm:t>
    </dgm:pt>
    <dgm:pt modelId="{D31531D0-9B3F-4F0E-B1E0-97F4922F305F}" type="parTrans" cxnId="{E4DD83BB-41EE-4D6D-BD3B-07ED15BE972B}">
      <dgm:prSet/>
      <dgm:spPr/>
      <dgm:t>
        <a:bodyPr/>
        <a:lstStyle/>
        <a:p>
          <a:endParaRPr lang="en-US" sz="2400">
            <a:latin typeface="Calibri" panose="020F0502020204030204" pitchFamily="34" charset="0"/>
            <a:cs typeface="Calibri" panose="020F0502020204030204" pitchFamily="34" charset="0"/>
          </a:endParaRPr>
        </a:p>
      </dgm:t>
    </dgm:pt>
    <dgm:pt modelId="{E60D1513-CA46-4243-8CAA-2010FE9390DD}" type="sibTrans" cxnId="{E4DD83BB-41EE-4D6D-BD3B-07ED15BE972B}">
      <dgm:prSet/>
      <dgm:spPr/>
      <dgm:t>
        <a:bodyPr/>
        <a:lstStyle/>
        <a:p>
          <a:endParaRPr lang="en-US" sz="2400">
            <a:latin typeface="Calibri" panose="020F0502020204030204" pitchFamily="34" charset="0"/>
            <a:cs typeface="Calibri" panose="020F0502020204030204" pitchFamily="34" charset="0"/>
          </a:endParaRPr>
        </a:p>
      </dgm:t>
    </dgm:pt>
    <dgm:pt modelId="{BBBC39D6-D675-4A15-B88F-C18F2CB08370}" type="pres">
      <dgm:prSet presAssocID="{4CD6CC38-19AD-4A13-A20F-87A2801ACF3A}" presName="Name0" presStyleCnt="0">
        <dgm:presLayoutVars>
          <dgm:resizeHandles/>
        </dgm:presLayoutVars>
      </dgm:prSet>
      <dgm:spPr/>
      <dgm:t>
        <a:bodyPr/>
        <a:lstStyle/>
        <a:p>
          <a:endParaRPr lang="en-US"/>
        </a:p>
      </dgm:t>
    </dgm:pt>
    <dgm:pt modelId="{C8B653F9-DCE1-452A-B0C9-09B8011F6C97}" type="pres">
      <dgm:prSet presAssocID="{506A65BC-3E5D-4C00-B8B3-D6CEADB50D6F}" presName="text" presStyleLbl="node1" presStyleIdx="0" presStyleCnt="4">
        <dgm:presLayoutVars>
          <dgm:bulletEnabled val="1"/>
        </dgm:presLayoutVars>
      </dgm:prSet>
      <dgm:spPr/>
      <dgm:t>
        <a:bodyPr/>
        <a:lstStyle/>
        <a:p>
          <a:endParaRPr lang="en-US"/>
        </a:p>
      </dgm:t>
    </dgm:pt>
    <dgm:pt modelId="{854FA0EC-1FB7-462B-9CFA-3989ECAA4133}" type="pres">
      <dgm:prSet presAssocID="{18827B9C-5DCF-4D67-8998-01D3B9A92CE2}" presName="space" presStyleCnt="0"/>
      <dgm:spPr/>
    </dgm:pt>
    <dgm:pt modelId="{61097AF8-BC56-4442-AFB3-4056EE0A0439}" type="pres">
      <dgm:prSet presAssocID="{3C80F540-38A2-4699-A8D7-AFCAD99FDBEE}" presName="text" presStyleLbl="node1" presStyleIdx="1" presStyleCnt="4">
        <dgm:presLayoutVars>
          <dgm:bulletEnabled val="1"/>
        </dgm:presLayoutVars>
      </dgm:prSet>
      <dgm:spPr/>
      <dgm:t>
        <a:bodyPr/>
        <a:lstStyle/>
        <a:p>
          <a:endParaRPr lang="en-US"/>
        </a:p>
      </dgm:t>
    </dgm:pt>
    <dgm:pt modelId="{999FE230-DBA2-41ED-8124-327FFF159307}" type="pres">
      <dgm:prSet presAssocID="{2AB6FD14-37AA-4C69-A0BA-EF60613A0757}" presName="space" presStyleCnt="0"/>
      <dgm:spPr/>
    </dgm:pt>
    <dgm:pt modelId="{EF887893-5F75-4053-95E2-4CBF3421F2AC}" type="pres">
      <dgm:prSet presAssocID="{FF53A1A1-3832-49BC-97A3-DA9E29E2CDE2}" presName="text" presStyleLbl="node1" presStyleIdx="2" presStyleCnt="4">
        <dgm:presLayoutVars>
          <dgm:bulletEnabled val="1"/>
        </dgm:presLayoutVars>
      </dgm:prSet>
      <dgm:spPr/>
      <dgm:t>
        <a:bodyPr/>
        <a:lstStyle/>
        <a:p>
          <a:endParaRPr lang="en-US"/>
        </a:p>
      </dgm:t>
    </dgm:pt>
    <dgm:pt modelId="{2916F2A5-41F6-4575-ABD1-7B6C88BFE638}" type="pres">
      <dgm:prSet presAssocID="{35928224-FE16-40F1-81F0-0DAE4306E000}" presName="space" presStyleCnt="0"/>
      <dgm:spPr/>
    </dgm:pt>
    <dgm:pt modelId="{52C2EDA8-BAFC-4913-A507-A336C5404868}" type="pres">
      <dgm:prSet presAssocID="{240DE87B-836D-438F-AE2E-10007791F629}" presName="text" presStyleLbl="node1" presStyleIdx="3" presStyleCnt="4">
        <dgm:presLayoutVars>
          <dgm:bulletEnabled val="1"/>
        </dgm:presLayoutVars>
      </dgm:prSet>
      <dgm:spPr/>
      <dgm:t>
        <a:bodyPr/>
        <a:lstStyle/>
        <a:p>
          <a:endParaRPr lang="en-US"/>
        </a:p>
      </dgm:t>
    </dgm:pt>
  </dgm:ptLst>
  <dgm:cxnLst>
    <dgm:cxn modelId="{D2B48EF6-7EB3-4F6D-AE7C-BC81AE19596C}" type="presOf" srcId="{FF53A1A1-3832-49BC-97A3-DA9E29E2CDE2}" destId="{EF887893-5F75-4053-95E2-4CBF3421F2AC}" srcOrd="0" destOrd="0" presId="urn:diagrams.loki3.com/VaryingWidthList"/>
    <dgm:cxn modelId="{85ED2779-DB9C-463C-8D4E-B6A97F21B79B}" srcId="{4CD6CC38-19AD-4A13-A20F-87A2801ACF3A}" destId="{3C80F540-38A2-4699-A8D7-AFCAD99FDBEE}" srcOrd="1" destOrd="0" parTransId="{19E66BDE-9707-4B22-B3E3-09E63F74C207}" sibTransId="{2AB6FD14-37AA-4C69-A0BA-EF60613A0757}"/>
    <dgm:cxn modelId="{35176CA8-E1E5-4602-94FA-C8BA224DF703}" type="presOf" srcId="{4CD6CC38-19AD-4A13-A20F-87A2801ACF3A}" destId="{BBBC39D6-D675-4A15-B88F-C18F2CB08370}" srcOrd="0" destOrd="0" presId="urn:diagrams.loki3.com/VaryingWidthList"/>
    <dgm:cxn modelId="{86E05FBB-4C87-4532-B888-C3241FAF8637}" srcId="{4CD6CC38-19AD-4A13-A20F-87A2801ACF3A}" destId="{FF53A1A1-3832-49BC-97A3-DA9E29E2CDE2}" srcOrd="2" destOrd="0" parTransId="{380209FD-FD48-41D9-B90B-22F60289B6A4}" sibTransId="{35928224-FE16-40F1-81F0-0DAE4306E000}"/>
    <dgm:cxn modelId="{E4DD83BB-41EE-4D6D-BD3B-07ED15BE972B}" srcId="{4CD6CC38-19AD-4A13-A20F-87A2801ACF3A}" destId="{240DE87B-836D-438F-AE2E-10007791F629}" srcOrd="3" destOrd="0" parTransId="{D31531D0-9B3F-4F0E-B1E0-97F4922F305F}" sibTransId="{E60D1513-CA46-4243-8CAA-2010FE9390DD}"/>
    <dgm:cxn modelId="{C747AA4B-1737-4F2B-B140-9D0B6ED86FA3}" srcId="{4CD6CC38-19AD-4A13-A20F-87A2801ACF3A}" destId="{506A65BC-3E5D-4C00-B8B3-D6CEADB50D6F}" srcOrd="0" destOrd="0" parTransId="{90C01FB6-B759-4E06-A998-36C22FC8B487}" sibTransId="{18827B9C-5DCF-4D67-8998-01D3B9A92CE2}"/>
    <dgm:cxn modelId="{9F257C4C-22D3-4D93-9EFC-0B6B7C16A145}" type="presOf" srcId="{506A65BC-3E5D-4C00-B8B3-D6CEADB50D6F}" destId="{C8B653F9-DCE1-452A-B0C9-09B8011F6C97}" srcOrd="0" destOrd="0" presId="urn:diagrams.loki3.com/VaryingWidthList"/>
    <dgm:cxn modelId="{E12EF336-505E-49EC-9D4F-E8E2983EA2C2}" type="presOf" srcId="{3C80F540-38A2-4699-A8D7-AFCAD99FDBEE}" destId="{61097AF8-BC56-4442-AFB3-4056EE0A0439}" srcOrd="0" destOrd="0" presId="urn:diagrams.loki3.com/VaryingWidthList"/>
    <dgm:cxn modelId="{8E1C873D-3715-4D88-B547-DBF35FFE48F8}" type="presOf" srcId="{240DE87B-836D-438F-AE2E-10007791F629}" destId="{52C2EDA8-BAFC-4913-A507-A336C5404868}" srcOrd="0" destOrd="0" presId="urn:diagrams.loki3.com/VaryingWidthList"/>
    <dgm:cxn modelId="{99179181-C686-4057-8999-44FA4C34571D}" type="presParOf" srcId="{BBBC39D6-D675-4A15-B88F-C18F2CB08370}" destId="{C8B653F9-DCE1-452A-B0C9-09B8011F6C97}" srcOrd="0" destOrd="0" presId="urn:diagrams.loki3.com/VaryingWidthList"/>
    <dgm:cxn modelId="{EA9BAFE1-F532-4606-80A2-EB50AD3E2E6E}" type="presParOf" srcId="{BBBC39D6-D675-4A15-B88F-C18F2CB08370}" destId="{854FA0EC-1FB7-462B-9CFA-3989ECAA4133}" srcOrd="1" destOrd="0" presId="urn:diagrams.loki3.com/VaryingWidthList"/>
    <dgm:cxn modelId="{2D7C19A3-E339-4BE4-A76E-F50CBE0B585E}" type="presParOf" srcId="{BBBC39D6-D675-4A15-B88F-C18F2CB08370}" destId="{61097AF8-BC56-4442-AFB3-4056EE0A0439}" srcOrd="2" destOrd="0" presId="urn:diagrams.loki3.com/VaryingWidthList"/>
    <dgm:cxn modelId="{AE3F8FB0-9F5A-4482-838B-CB633E8A3AF8}" type="presParOf" srcId="{BBBC39D6-D675-4A15-B88F-C18F2CB08370}" destId="{999FE230-DBA2-41ED-8124-327FFF159307}" srcOrd="3" destOrd="0" presId="urn:diagrams.loki3.com/VaryingWidthList"/>
    <dgm:cxn modelId="{68BEACD5-AD0D-4029-BD16-BCA2400AA67C}" type="presParOf" srcId="{BBBC39D6-D675-4A15-B88F-C18F2CB08370}" destId="{EF887893-5F75-4053-95E2-4CBF3421F2AC}" srcOrd="4" destOrd="0" presId="urn:diagrams.loki3.com/VaryingWidthList"/>
    <dgm:cxn modelId="{CEF0BFF6-E98B-4F0F-B4E0-4B81C8984C81}" type="presParOf" srcId="{BBBC39D6-D675-4A15-B88F-C18F2CB08370}" destId="{2916F2A5-41F6-4575-ABD1-7B6C88BFE638}" srcOrd="5" destOrd="0" presId="urn:diagrams.loki3.com/VaryingWidthList"/>
    <dgm:cxn modelId="{F1A2287B-AFCC-4428-A50C-F8C554FF4458}" type="presParOf" srcId="{BBBC39D6-D675-4A15-B88F-C18F2CB08370}" destId="{52C2EDA8-BAFC-4913-A507-A336C5404868}" srcOrd="6" destOrd="0" presId="urn:diagrams.loki3.com/VaryingWidth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4CD6CC38-19AD-4A13-A20F-87A2801ACF3A}" type="doc">
      <dgm:prSet loTypeId="urn:diagrams.loki3.com/VaryingWidthList" loCatId="list" qsTypeId="urn:microsoft.com/office/officeart/2005/8/quickstyle/simple1" qsCatId="simple" csTypeId="urn:microsoft.com/office/officeart/2005/8/colors/accent1_2" csCatId="accent1" phldr="1"/>
      <dgm:spPr/>
      <dgm:t>
        <a:bodyPr/>
        <a:lstStyle/>
        <a:p>
          <a:endParaRPr lang="en-US"/>
        </a:p>
      </dgm:t>
    </dgm:pt>
    <dgm:pt modelId="{506A65BC-3E5D-4C00-B8B3-D6CEADB50D6F}">
      <dgm:prSet phldrT="[Text]" custT="1"/>
      <dgm:spPr/>
      <dgm:t>
        <a:bodyPr/>
        <a:lstStyle/>
        <a:p>
          <a:r>
            <a:rPr lang="en-US" sz="2400" dirty="0" smtClean="0">
              <a:latin typeface="Calibri" panose="020F0502020204030204" pitchFamily="34" charset="0"/>
              <a:cs typeface="Calibri" panose="020F0502020204030204" pitchFamily="34" charset="0"/>
            </a:rPr>
            <a:t>Manage the scanning of achievement test and questionnaire OMR sheets separately</a:t>
          </a:r>
          <a:endParaRPr lang="en-US" sz="2400" dirty="0">
            <a:latin typeface="Calibri" panose="020F0502020204030204" pitchFamily="34" charset="0"/>
            <a:cs typeface="Calibri" panose="020F0502020204030204" pitchFamily="34" charset="0"/>
          </a:endParaRPr>
        </a:p>
      </dgm:t>
    </dgm:pt>
    <dgm:pt modelId="{90C01FB6-B759-4E06-A998-36C22FC8B487}" type="parTrans" cxnId="{C747AA4B-1737-4F2B-B140-9D0B6ED86FA3}">
      <dgm:prSet/>
      <dgm:spPr/>
      <dgm:t>
        <a:bodyPr/>
        <a:lstStyle/>
        <a:p>
          <a:endParaRPr lang="en-US" sz="2400">
            <a:latin typeface="Calibri" panose="020F0502020204030204" pitchFamily="34" charset="0"/>
            <a:cs typeface="Calibri" panose="020F0502020204030204" pitchFamily="34" charset="0"/>
          </a:endParaRPr>
        </a:p>
      </dgm:t>
    </dgm:pt>
    <dgm:pt modelId="{18827B9C-5DCF-4D67-8998-01D3B9A92CE2}" type="sibTrans" cxnId="{C747AA4B-1737-4F2B-B140-9D0B6ED86FA3}">
      <dgm:prSet/>
      <dgm:spPr/>
      <dgm:t>
        <a:bodyPr/>
        <a:lstStyle/>
        <a:p>
          <a:endParaRPr lang="en-US" sz="2400">
            <a:latin typeface="Calibri" panose="020F0502020204030204" pitchFamily="34" charset="0"/>
            <a:cs typeface="Calibri" panose="020F0502020204030204" pitchFamily="34" charset="0"/>
          </a:endParaRPr>
        </a:p>
      </dgm:t>
    </dgm:pt>
    <dgm:pt modelId="{3C80F540-38A2-4699-A8D7-AFCAD99FDBEE}">
      <dgm:prSet phldrT="[Text]" custT="1"/>
      <dgm:spPr/>
      <dgm:t>
        <a:bodyPr/>
        <a:lstStyle/>
        <a:p>
          <a:r>
            <a:rPr lang="en-US" sz="2400" dirty="0" smtClean="0">
              <a:latin typeface="Calibri" panose="020F0502020204030204" pitchFamily="34" charset="0"/>
              <a:cs typeface="Calibri" panose="020F0502020204030204" pitchFamily="34" charset="0"/>
            </a:rPr>
            <a:t>MIS team to physically cross check each and every OMR sheet with the Field Notes after receiving filled in data from schools. In case if even one of the OMR data is found incorrect then DC and informed FIs to be informed immediately</a:t>
          </a:r>
          <a:endParaRPr lang="en-US" sz="2400" dirty="0">
            <a:latin typeface="Calibri" panose="020F0502020204030204" pitchFamily="34" charset="0"/>
            <a:cs typeface="Calibri" panose="020F0502020204030204" pitchFamily="34" charset="0"/>
          </a:endParaRPr>
        </a:p>
      </dgm:t>
    </dgm:pt>
    <dgm:pt modelId="{19E66BDE-9707-4B22-B3E3-09E63F74C207}" type="parTrans" cxnId="{85ED2779-DB9C-463C-8D4E-B6A97F21B79B}">
      <dgm:prSet/>
      <dgm:spPr/>
      <dgm:t>
        <a:bodyPr/>
        <a:lstStyle/>
        <a:p>
          <a:endParaRPr lang="en-US" sz="2400">
            <a:latin typeface="Calibri" panose="020F0502020204030204" pitchFamily="34" charset="0"/>
            <a:cs typeface="Calibri" panose="020F0502020204030204" pitchFamily="34" charset="0"/>
          </a:endParaRPr>
        </a:p>
      </dgm:t>
    </dgm:pt>
    <dgm:pt modelId="{2AB6FD14-37AA-4C69-A0BA-EF60613A0757}" type="sibTrans" cxnId="{85ED2779-DB9C-463C-8D4E-B6A97F21B79B}">
      <dgm:prSet/>
      <dgm:spPr/>
      <dgm:t>
        <a:bodyPr/>
        <a:lstStyle/>
        <a:p>
          <a:endParaRPr lang="en-US" sz="2400">
            <a:latin typeface="Calibri" panose="020F0502020204030204" pitchFamily="34" charset="0"/>
            <a:cs typeface="Calibri" panose="020F0502020204030204" pitchFamily="34" charset="0"/>
          </a:endParaRPr>
        </a:p>
      </dgm:t>
    </dgm:pt>
    <dgm:pt modelId="{FF53A1A1-3832-49BC-97A3-DA9E29E2CDE2}">
      <dgm:prSet phldrT="[Text]" custT="1"/>
      <dgm:spPr/>
      <dgm:t>
        <a:bodyPr/>
        <a:lstStyle/>
        <a:p>
          <a:r>
            <a:rPr lang="en-US" sz="2400" dirty="0" smtClean="0">
              <a:latin typeface="Calibri" panose="020F0502020204030204" pitchFamily="34" charset="0"/>
              <a:cs typeface="Calibri" panose="020F0502020204030204" pitchFamily="34" charset="0"/>
            </a:rPr>
            <a:t>Ensure that information of students' enrollment, presence and participation should be available in Field Notes and same is be uploaded on NAS Class X Web Application</a:t>
          </a:r>
          <a:endParaRPr lang="en-US" sz="2400" dirty="0">
            <a:latin typeface="Calibri" panose="020F0502020204030204" pitchFamily="34" charset="0"/>
            <a:cs typeface="Calibri" panose="020F0502020204030204" pitchFamily="34" charset="0"/>
          </a:endParaRPr>
        </a:p>
      </dgm:t>
    </dgm:pt>
    <dgm:pt modelId="{380209FD-FD48-41D9-B90B-22F60289B6A4}" type="parTrans" cxnId="{86E05FBB-4C87-4532-B888-C3241FAF8637}">
      <dgm:prSet/>
      <dgm:spPr/>
      <dgm:t>
        <a:bodyPr/>
        <a:lstStyle/>
        <a:p>
          <a:endParaRPr lang="en-US" sz="2400">
            <a:latin typeface="Calibri" panose="020F0502020204030204" pitchFamily="34" charset="0"/>
            <a:cs typeface="Calibri" panose="020F0502020204030204" pitchFamily="34" charset="0"/>
          </a:endParaRPr>
        </a:p>
      </dgm:t>
    </dgm:pt>
    <dgm:pt modelId="{35928224-FE16-40F1-81F0-0DAE4306E000}" type="sibTrans" cxnId="{86E05FBB-4C87-4532-B888-C3241FAF8637}">
      <dgm:prSet/>
      <dgm:spPr/>
      <dgm:t>
        <a:bodyPr/>
        <a:lstStyle/>
        <a:p>
          <a:endParaRPr lang="en-US" sz="2400">
            <a:latin typeface="Calibri" panose="020F0502020204030204" pitchFamily="34" charset="0"/>
            <a:cs typeface="Calibri" panose="020F0502020204030204" pitchFamily="34" charset="0"/>
          </a:endParaRPr>
        </a:p>
      </dgm:t>
    </dgm:pt>
    <dgm:pt modelId="{BBBC39D6-D675-4A15-B88F-C18F2CB08370}" type="pres">
      <dgm:prSet presAssocID="{4CD6CC38-19AD-4A13-A20F-87A2801ACF3A}" presName="Name0" presStyleCnt="0">
        <dgm:presLayoutVars>
          <dgm:resizeHandles/>
        </dgm:presLayoutVars>
      </dgm:prSet>
      <dgm:spPr/>
      <dgm:t>
        <a:bodyPr/>
        <a:lstStyle/>
        <a:p>
          <a:endParaRPr lang="en-US"/>
        </a:p>
      </dgm:t>
    </dgm:pt>
    <dgm:pt modelId="{C8B653F9-DCE1-452A-B0C9-09B8011F6C97}" type="pres">
      <dgm:prSet presAssocID="{506A65BC-3E5D-4C00-B8B3-D6CEADB50D6F}" presName="text" presStyleLbl="node1" presStyleIdx="0" presStyleCnt="3">
        <dgm:presLayoutVars>
          <dgm:bulletEnabled val="1"/>
        </dgm:presLayoutVars>
      </dgm:prSet>
      <dgm:spPr/>
      <dgm:t>
        <a:bodyPr/>
        <a:lstStyle/>
        <a:p>
          <a:endParaRPr lang="en-US"/>
        </a:p>
      </dgm:t>
    </dgm:pt>
    <dgm:pt modelId="{854FA0EC-1FB7-462B-9CFA-3989ECAA4133}" type="pres">
      <dgm:prSet presAssocID="{18827B9C-5DCF-4D67-8998-01D3B9A92CE2}" presName="space" presStyleCnt="0"/>
      <dgm:spPr/>
    </dgm:pt>
    <dgm:pt modelId="{61097AF8-BC56-4442-AFB3-4056EE0A0439}" type="pres">
      <dgm:prSet presAssocID="{3C80F540-38A2-4699-A8D7-AFCAD99FDBEE}" presName="text" presStyleLbl="node1" presStyleIdx="1" presStyleCnt="3">
        <dgm:presLayoutVars>
          <dgm:bulletEnabled val="1"/>
        </dgm:presLayoutVars>
      </dgm:prSet>
      <dgm:spPr/>
      <dgm:t>
        <a:bodyPr/>
        <a:lstStyle/>
        <a:p>
          <a:endParaRPr lang="en-US"/>
        </a:p>
      </dgm:t>
    </dgm:pt>
    <dgm:pt modelId="{999FE230-DBA2-41ED-8124-327FFF159307}" type="pres">
      <dgm:prSet presAssocID="{2AB6FD14-37AA-4C69-A0BA-EF60613A0757}" presName="space" presStyleCnt="0"/>
      <dgm:spPr/>
    </dgm:pt>
    <dgm:pt modelId="{EF887893-5F75-4053-95E2-4CBF3421F2AC}" type="pres">
      <dgm:prSet presAssocID="{FF53A1A1-3832-49BC-97A3-DA9E29E2CDE2}" presName="text" presStyleLbl="node1" presStyleIdx="2" presStyleCnt="3">
        <dgm:presLayoutVars>
          <dgm:bulletEnabled val="1"/>
        </dgm:presLayoutVars>
      </dgm:prSet>
      <dgm:spPr/>
      <dgm:t>
        <a:bodyPr/>
        <a:lstStyle/>
        <a:p>
          <a:endParaRPr lang="en-US"/>
        </a:p>
      </dgm:t>
    </dgm:pt>
  </dgm:ptLst>
  <dgm:cxnLst>
    <dgm:cxn modelId="{9F257C4C-22D3-4D93-9EFC-0B6B7C16A145}" type="presOf" srcId="{506A65BC-3E5D-4C00-B8B3-D6CEADB50D6F}" destId="{C8B653F9-DCE1-452A-B0C9-09B8011F6C97}" srcOrd="0" destOrd="0" presId="urn:diagrams.loki3.com/VaryingWidthList"/>
    <dgm:cxn modelId="{86E05FBB-4C87-4532-B888-C3241FAF8637}" srcId="{4CD6CC38-19AD-4A13-A20F-87A2801ACF3A}" destId="{FF53A1A1-3832-49BC-97A3-DA9E29E2CDE2}" srcOrd="2" destOrd="0" parTransId="{380209FD-FD48-41D9-B90B-22F60289B6A4}" sibTransId="{35928224-FE16-40F1-81F0-0DAE4306E000}"/>
    <dgm:cxn modelId="{85ED2779-DB9C-463C-8D4E-B6A97F21B79B}" srcId="{4CD6CC38-19AD-4A13-A20F-87A2801ACF3A}" destId="{3C80F540-38A2-4699-A8D7-AFCAD99FDBEE}" srcOrd="1" destOrd="0" parTransId="{19E66BDE-9707-4B22-B3E3-09E63F74C207}" sibTransId="{2AB6FD14-37AA-4C69-A0BA-EF60613A0757}"/>
    <dgm:cxn modelId="{C747AA4B-1737-4F2B-B140-9D0B6ED86FA3}" srcId="{4CD6CC38-19AD-4A13-A20F-87A2801ACF3A}" destId="{506A65BC-3E5D-4C00-B8B3-D6CEADB50D6F}" srcOrd="0" destOrd="0" parTransId="{90C01FB6-B759-4E06-A998-36C22FC8B487}" sibTransId="{18827B9C-5DCF-4D67-8998-01D3B9A92CE2}"/>
    <dgm:cxn modelId="{D2B48EF6-7EB3-4F6D-AE7C-BC81AE19596C}" type="presOf" srcId="{FF53A1A1-3832-49BC-97A3-DA9E29E2CDE2}" destId="{EF887893-5F75-4053-95E2-4CBF3421F2AC}" srcOrd="0" destOrd="0" presId="urn:diagrams.loki3.com/VaryingWidthList"/>
    <dgm:cxn modelId="{E12EF336-505E-49EC-9D4F-E8E2983EA2C2}" type="presOf" srcId="{3C80F540-38A2-4699-A8D7-AFCAD99FDBEE}" destId="{61097AF8-BC56-4442-AFB3-4056EE0A0439}" srcOrd="0" destOrd="0" presId="urn:diagrams.loki3.com/VaryingWidthList"/>
    <dgm:cxn modelId="{35176CA8-E1E5-4602-94FA-C8BA224DF703}" type="presOf" srcId="{4CD6CC38-19AD-4A13-A20F-87A2801ACF3A}" destId="{BBBC39D6-D675-4A15-B88F-C18F2CB08370}" srcOrd="0" destOrd="0" presId="urn:diagrams.loki3.com/VaryingWidthList"/>
    <dgm:cxn modelId="{99179181-C686-4057-8999-44FA4C34571D}" type="presParOf" srcId="{BBBC39D6-D675-4A15-B88F-C18F2CB08370}" destId="{C8B653F9-DCE1-452A-B0C9-09B8011F6C97}" srcOrd="0" destOrd="0" presId="urn:diagrams.loki3.com/VaryingWidthList"/>
    <dgm:cxn modelId="{EA9BAFE1-F532-4606-80A2-EB50AD3E2E6E}" type="presParOf" srcId="{BBBC39D6-D675-4A15-B88F-C18F2CB08370}" destId="{854FA0EC-1FB7-462B-9CFA-3989ECAA4133}" srcOrd="1" destOrd="0" presId="urn:diagrams.loki3.com/VaryingWidthList"/>
    <dgm:cxn modelId="{2D7C19A3-E339-4BE4-A76E-F50CBE0B585E}" type="presParOf" srcId="{BBBC39D6-D675-4A15-B88F-C18F2CB08370}" destId="{61097AF8-BC56-4442-AFB3-4056EE0A0439}" srcOrd="2" destOrd="0" presId="urn:diagrams.loki3.com/VaryingWidthList"/>
    <dgm:cxn modelId="{AE3F8FB0-9F5A-4482-838B-CB633E8A3AF8}" type="presParOf" srcId="{BBBC39D6-D675-4A15-B88F-C18F2CB08370}" destId="{999FE230-DBA2-41ED-8124-327FFF159307}" srcOrd="3" destOrd="0" presId="urn:diagrams.loki3.com/VaryingWidthList"/>
    <dgm:cxn modelId="{68BEACD5-AD0D-4029-BD16-BCA2400AA67C}" type="presParOf" srcId="{BBBC39D6-D675-4A15-B88F-C18F2CB08370}" destId="{EF887893-5F75-4053-95E2-4CBF3421F2AC}" srcOrd="4" destOrd="0" presId="urn:diagrams.loki3.com/VaryingWidth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4CD6CC38-19AD-4A13-A20F-87A2801ACF3A}" type="doc">
      <dgm:prSet loTypeId="urn:diagrams.loki3.com/VaryingWidthList" loCatId="list" qsTypeId="urn:microsoft.com/office/officeart/2005/8/quickstyle/simple1" qsCatId="simple" csTypeId="urn:microsoft.com/office/officeart/2005/8/colors/accent1_2" csCatId="accent1" phldr="1"/>
      <dgm:spPr/>
      <dgm:t>
        <a:bodyPr/>
        <a:lstStyle/>
        <a:p>
          <a:endParaRPr lang="en-US"/>
        </a:p>
      </dgm:t>
    </dgm:pt>
    <dgm:pt modelId="{506A65BC-3E5D-4C00-B8B3-D6CEADB50D6F}">
      <dgm:prSet phldrT="[Text]" custT="1"/>
      <dgm:spPr/>
      <dgm:t>
        <a:bodyPr/>
        <a:lstStyle/>
        <a:p>
          <a:r>
            <a:rPr lang="en-US" sz="2400" dirty="0" smtClean="0">
              <a:latin typeface="Calibri" panose="020F0502020204030204" pitchFamily="34" charset="0"/>
              <a:cs typeface="Calibri" panose="020F0502020204030204" pitchFamily="34" charset="0"/>
            </a:rPr>
            <a:t>MIS team to ensure that the Codes (e.g. Student ID) must be the same in OMRs of Achievement Test and PQ as allotted in Field Notes for every sampled student</a:t>
          </a:r>
          <a:endParaRPr lang="en-US" sz="2400" dirty="0">
            <a:latin typeface="Calibri" panose="020F0502020204030204" pitchFamily="34" charset="0"/>
            <a:cs typeface="Calibri" panose="020F0502020204030204" pitchFamily="34" charset="0"/>
          </a:endParaRPr>
        </a:p>
      </dgm:t>
    </dgm:pt>
    <dgm:pt modelId="{90C01FB6-B759-4E06-A998-36C22FC8B487}" type="parTrans" cxnId="{C747AA4B-1737-4F2B-B140-9D0B6ED86FA3}">
      <dgm:prSet/>
      <dgm:spPr/>
      <dgm:t>
        <a:bodyPr/>
        <a:lstStyle/>
        <a:p>
          <a:endParaRPr lang="en-US" sz="2400">
            <a:latin typeface="Calibri" panose="020F0502020204030204" pitchFamily="34" charset="0"/>
            <a:cs typeface="Calibri" panose="020F0502020204030204" pitchFamily="34" charset="0"/>
          </a:endParaRPr>
        </a:p>
      </dgm:t>
    </dgm:pt>
    <dgm:pt modelId="{18827B9C-5DCF-4D67-8998-01D3B9A92CE2}" type="sibTrans" cxnId="{C747AA4B-1737-4F2B-B140-9D0B6ED86FA3}">
      <dgm:prSet/>
      <dgm:spPr/>
      <dgm:t>
        <a:bodyPr/>
        <a:lstStyle/>
        <a:p>
          <a:endParaRPr lang="en-US" sz="2400">
            <a:latin typeface="Calibri" panose="020F0502020204030204" pitchFamily="34" charset="0"/>
            <a:cs typeface="Calibri" panose="020F0502020204030204" pitchFamily="34" charset="0"/>
          </a:endParaRPr>
        </a:p>
      </dgm:t>
    </dgm:pt>
    <dgm:pt modelId="{3C80F540-38A2-4699-A8D7-AFCAD99FDBEE}">
      <dgm:prSet phldrT="[Text]" custT="1"/>
      <dgm:spPr/>
      <dgm:t>
        <a:bodyPr/>
        <a:lstStyle/>
        <a:p>
          <a:r>
            <a:rPr lang="en-US" sz="2400" dirty="0" smtClean="0">
              <a:latin typeface="Calibri" panose="020F0502020204030204" pitchFamily="34" charset="0"/>
              <a:cs typeface="Calibri" panose="020F0502020204030204" pitchFamily="34" charset="0"/>
            </a:rPr>
            <a:t>After verification of OMR sheets with physical sheets of achievement Tests and Field Notes (Hard copy), upload the ‘.csv’ file pertaining to achievement tests on NAS Class X Web Application (Refer NAS Class X Web Application Manual)</a:t>
          </a:r>
          <a:endParaRPr lang="en-US" sz="2400" dirty="0">
            <a:latin typeface="Calibri" panose="020F0502020204030204" pitchFamily="34" charset="0"/>
            <a:cs typeface="Calibri" panose="020F0502020204030204" pitchFamily="34" charset="0"/>
          </a:endParaRPr>
        </a:p>
      </dgm:t>
    </dgm:pt>
    <dgm:pt modelId="{19E66BDE-9707-4B22-B3E3-09E63F74C207}" type="parTrans" cxnId="{85ED2779-DB9C-463C-8D4E-B6A97F21B79B}">
      <dgm:prSet/>
      <dgm:spPr/>
      <dgm:t>
        <a:bodyPr/>
        <a:lstStyle/>
        <a:p>
          <a:endParaRPr lang="en-US" sz="2400">
            <a:latin typeface="Calibri" panose="020F0502020204030204" pitchFamily="34" charset="0"/>
            <a:cs typeface="Calibri" panose="020F0502020204030204" pitchFamily="34" charset="0"/>
          </a:endParaRPr>
        </a:p>
      </dgm:t>
    </dgm:pt>
    <dgm:pt modelId="{2AB6FD14-37AA-4C69-A0BA-EF60613A0757}" type="sibTrans" cxnId="{85ED2779-DB9C-463C-8D4E-B6A97F21B79B}">
      <dgm:prSet/>
      <dgm:spPr/>
      <dgm:t>
        <a:bodyPr/>
        <a:lstStyle/>
        <a:p>
          <a:endParaRPr lang="en-US" sz="2400">
            <a:latin typeface="Calibri" panose="020F0502020204030204" pitchFamily="34" charset="0"/>
            <a:cs typeface="Calibri" panose="020F0502020204030204" pitchFamily="34" charset="0"/>
          </a:endParaRPr>
        </a:p>
      </dgm:t>
    </dgm:pt>
    <dgm:pt modelId="{FF53A1A1-3832-49BC-97A3-DA9E29E2CDE2}">
      <dgm:prSet phldrT="[Text]" custT="1"/>
      <dgm:spPr/>
      <dgm:t>
        <a:bodyPr/>
        <a:lstStyle/>
        <a:p>
          <a:r>
            <a:rPr lang="en-US" sz="2400" dirty="0" smtClean="0">
              <a:latin typeface="Calibri" panose="020F0502020204030204" pitchFamily="34" charset="0"/>
              <a:cs typeface="Calibri" panose="020F0502020204030204" pitchFamily="34" charset="0"/>
            </a:rPr>
            <a:t>Ensure that the final ‘.csv’ files (in district and school wise folders) of Achievement tests, PQ, TQ and SQ of all sampled schools in DVDs/CDs (after completion of uploading process) are sent to the State Coordinator</a:t>
          </a:r>
          <a:endParaRPr lang="en-US" sz="2400" dirty="0">
            <a:latin typeface="Calibri" panose="020F0502020204030204" pitchFamily="34" charset="0"/>
            <a:cs typeface="Calibri" panose="020F0502020204030204" pitchFamily="34" charset="0"/>
          </a:endParaRPr>
        </a:p>
      </dgm:t>
    </dgm:pt>
    <dgm:pt modelId="{380209FD-FD48-41D9-B90B-22F60289B6A4}" type="parTrans" cxnId="{86E05FBB-4C87-4532-B888-C3241FAF8637}">
      <dgm:prSet/>
      <dgm:spPr/>
      <dgm:t>
        <a:bodyPr/>
        <a:lstStyle/>
        <a:p>
          <a:endParaRPr lang="en-US" sz="2400">
            <a:latin typeface="Calibri" panose="020F0502020204030204" pitchFamily="34" charset="0"/>
            <a:cs typeface="Calibri" panose="020F0502020204030204" pitchFamily="34" charset="0"/>
          </a:endParaRPr>
        </a:p>
      </dgm:t>
    </dgm:pt>
    <dgm:pt modelId="{35928224-FE16-40F1-81F0-0DAE4306E000}" type="sibTrans" cxnId="{86E05FBB-4C87-4532-B888-C3241FAF8637}">
      <dgm:prSet/>
      <dgm:spPr/>
      <dgm:t>
        <a:bodyPr/>
        <a:lstStyle/>
        <a:p>
          <a:endParaRPr lang="en-US" sz="2400">
            <a:latin typeface="Calibri" panose="020F0502020204030204" pitchFamily="34" charset="0"/>
            <a:cs typeface="Calibri" panose="020F0502020204030204" pitchFamily="34" charset="0"/>
          </a:endParaRPr>
        </a:p>
      </dgm:t>
    </dgm:pt>
    <dgm:pt modelId="{BBBC39D6-D675-4A15-B88F-C18F2CB08370}" type="pres">
      <dgm:prSet presAssocID="{4CD6CC38-19AD-4A13-A20F-87A2801ACF3A}" presName="Name0" presStyleCnt="0">
        <dgm:presLayoutVars>
          <dgm:resizeHandles/>
        </dgm:presLayoutVars>
      </dgm:prSet>
      <dgm:spPr/>
      <dgm:t>
        <a:bodyPr/>
        <a:lstStyle/>
        <a:p>
          <a:endParaRPr lang="en-US"/>
        </a:p>
      </dgm:t>
    </dgm:pt>
    <dgm:pt modelId="{C8B653F9-DCE1-452A-B0C9-09B8011F6C97}" type="pres">
      <dgm:prSet presAssocID="{506A65BC-3E5D-4C00-B8B3-D6CEADB50D6F}" presName="text" presStyleLbl="node1" presStyleIdx="0" presStyleCnt="3">
        <dgm:presLayoutVars>
          <dgm:bulletEnabled val="1"/>
        </dgm:presLayoutVars>
      </dgm:prSet>
      <dgm:spPr/>
      <dgm:t>
        <a:bodyPr/>
        <a:lstStyle/>
        <a:p>
          <a:endParaRPr lang="en-US"/>
        </a:p>
      </dgm:t>
    </dgm:pt>
    <dgm:pt modelId="{854FA0EC-1FB7-462B-9CFA-3989ECAA4133}" type="pres">
      <dgm:prSet presAssocID="{18827B9C-5DCF-4D67-8998-01D3B9A92CE2}" presName="space" presStyleCnt="0"/>
      <dgm:spPr/>
    </dgm:pt>
    <dgm:pt modelId="{61097AF8-BC56-4442-AFB3-4056EE0A0439}" type="pres">
      <dgm:prSet presAssocID="{3C80F540-38A2-4699-A8D7-AFCAD99FDBEE}" presName="text" presStyleLbl="node1" presStyleIdx="1" presStyleCnt="3">
        <dgm:presLayoutVars>
          <dgm:bulletEnabled val="1"/>
        </dgm:presLayoutVars>
      </dgm:prSet>
      <dgm:spPr/>
      <dgm:t>
        <a:bodyPr/>
        <a:lstStyle/>
        <a:p>
          <a:endParaRPr lang="en-US"/>
        </a:p>
      </dgm:t>
    </dgm:pt>
    <dgm:pt modelId="{999FE230-DBA2-41ED-8124-327FFF159307}" type="pres">
      <dgm:prSet presAssocID="{2AB6FD14-37AA-4C69-A0BA-EF60613A0757}" presName="space" presStyleCnt="0"/>
      <dgm:spPr/>
    </dgm:pt>
    <dgm:pt modelId="{EF887893-5F75-4053-95E2-4CBF3421F2AC}" type="pres">
      <dgm:prSet presAssocID="{FF53A1A1-3832-49BC-97A3-DA9E29E2CDE2}" presName="text" presStyleLbl="node1" presStyleIdx="2" presStyleCnt="3">
        <dgm:presLayoutVars>
          <dgm:bulletEnabled val="1"/>
        </dgm:presLayoutVars>
      </dgm:prSet>
      <dgm:spPr/>
      <dgm:t>
        <a:bodyPr/>
        <a:lstStyle/>
        <a:p>
          <a:endParaRPr lang="en-US"/>
        </a:p>
      </dgm:t>
    </dgm:pt>
  </dgm:ptLst>
  <dgm:cxnLst>
    <dgm:cxn modelId="{9F257C4C-22D3-4D93-9EFC-0B6B7C16A145}" type="presOf" srcId="{506A65BC-3E5D-4C00-B8B3-D6CEADB50D6F}" destId="{C8B653F9-DCE1-452A-B0C9-09B8011F6C97}" srcOrd="0" destOrd="0" presId="urn:diagrams.loki3.com/VaryingWidthList"/>
    <dgm:cxn modelId="{86E05FBB-4C87-4532-B888-C3241FAF8637}" srcId="{4CD6CC38-19AD-4A13-A20F-87A2801ACF3A}" destId="{FF53A1A1-3832-49BC-97A3-DA9E29E2CDE2}" srcOrd="2" destOrd="0" parTransId="{380209FD-FD48-41D9-B90B-22F60289B6A4}" sibTransId="{35928224-FE16-40F1-81F0-0DAE4306E000}"/>
    <dgm:cxn modelId="{85ED2779-DB9C-463C-8D4E-B6A97F21B79B}" srcId="{4CD6CC38-19AD-4A13-A20F-87A2801ACF3A}" destId="{3C80F540-38A2-4699-A8D7-AFCAD99FDBEE}" srcOrd="1" destOrd="0" parTransId="{19E66BDE-9707-4B22-B3E3-09E63F74C207}" sibTransId="{2AB6FD14-37AA-4C69-A0BA-EF60613A0757}"/>
    <dgm:cxn modelId="{C747AA4B-1737-4F2B-B140-9D0B6ED86FA3}" srcId="{4CD6CC38-19AD-4A13-A20F-87A2801ACF3A}" destId="{506A65BC-3E5D-4C00-B8B3-D6CEADB50D6F}" srcOrd="0" destOrd="0" parTransId="{90C01FB6-B759-4E06-A998-36C22FC8B487}" sibTransId="{18827B9C-5DCF-4D67-8998-01D3B9A92CE2}"/>
    <dgm:cxn modelId="{D2B48EF6-7EB3-4F6D-AE7C-BC81AE19596C}" type="presOf" srcId="{FF53A1A1-3832-49BC-97A3-DA9E29E2CDE2}" destId="{EF887893-5F75-4053-95E2-4CBF3421F2AC}" srcOrd="0" destOrd="0" presId="urn:diagrams.loki3.com/VaryingWidthList"/>
    <dgm:cxn modelId="{E12EF336-505E-49EC-9D4F-E8E2983EA2C2}" type="presOf" srcId="{3C80F540-38A2-4699-A8D7-AFCAD99FDBEE}" destId="{61097AF8-BC56-4442-AFB3-4056EE0A0439}" srcOrd="0" destOrd="0" presId="urn:diagrams.loki3.com/VaryingWidthList"/>
    <dgm:cxn modelId="{35176CA8-E1E5-4602-94FA-C8BA224DF703}" type="presOf" srcId="{4CD6CC38-19AD-4A13-A20F-87A2801ACF3A}" destId="{BBBC39D6-D675-4A15-B88F-C18F2CB08370}" srcOrd="0" destOrd="0" presId="urn:diagrams.loki3.com/VaryingWidthList"/>
    <dgm:cxn modelId="{99179181-C686-4057-8999-44FA4C34571D}" type="presParOf" srcId="{BBBC39D6-D675-4A15-B88F-C18F2CB08370}" destId="{C8B653F9-DCE1-452A-B0C9-09B8011F6C97}" srcOrd="0" destOrd="0" presId="urn:diagrams.loki3.com/VaryingWidthList"/>
    <dgm:cxn modelId="{EA9BAFE1-F532-4606-80A2-EB50AD3E2E6E}" type="presParOf" srcId="{BBBC39D6-D675-4A15-B88F-C18F2CB08370}" destId="{854FA0EC-1FB7-462B-9CFA-3989ECAA4133}" srcOrd="1" destOrd="0" presId="urn:diagrams.loki3.com/VaryingWidthList"/>
    <dgm:cxn modelId="{2D7C19A3-E339-4BE4-A76E-F50CBE0B585E}" type="presParOf" srcId="{BBBC39D6-D675-4A15-B88F-C18F2CB08370}" destId="{61097AF8-BC56-4442-AFB3-4056EE0A0439}" srcOrd="2" destOrd="0" presId="urn:diagrams.loki3.com/VaryingWidthList"/>
    <dgm:cxn modelId="{AE3F8FB0-9F5A-4482-838B-CB633E8A3AF8}" type="presParOf" srcId="{BBBC39D6-D675-4A15-B88F-C18F2CB08370}" destId="{999FE230-DBA2-41ED-8124-327FFF159307}" srcOrd="3" destOrd="0" presId="urn:diagrams.loki3.com/VaryingWidthList"/>
    <dgm:cxn modelId="{68BEACD5-AD0D-4029-BD16-BCA2400AA67C}" type="presParOf" srcId="{BBBC39D6-D675-4A15-B88F-C18F2CB08370}" destId="{EF887893-5F75-4053-95E2-4CBF3421F2AC}" srcOrd="4" destOrd="0" presId="urn:diagrams.loki3.com/VaryingWidth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4CD6CC38-19AD-4A13-A20F-87A2801ACF3A}" type="doc">
      <dgm:prSet loTypeId="urn:diagrams.loki3.com/VaryingWidthList" loCatId="list" qsTypeId="urn:microsoft.com/office/officeart/2005/8/quickstyle/simple1" qsCatId="simple" csTypeId="urn:microsoft.com/office/officeart/2005/8/colors/accent1_2" csCatId="accent1" phldr="1"/>
      <dgm:spPr/>
      <dgm:t>
        <a:bodyPr/>
        <a:lstStyle/>
        <a:p>
          <a:endParaRPr lang="en-US"/>
        </a:p>
      </dgm:t>
    </dgm:pt>
    <dgm:pt modelId="{506A65BC-3E5D-4C00-B8B3-D6CEADB50D6F}">
      <dgm:prSet phldrT="[Text]" custT="1"/>
      <dgm:spPr/>
      <dgm:t>
        <a:bodyPr/>
        <a:lstStyle/>
        <a:p>
          <a:r>
            <a:rPr lang="en-US" sz="2400" dirty="0" smtClean="0">
              <a:latin typeface="Calibri" panose="020F0502020204030204" pitchFamily="34" charset="0"/>
              <a:cs typeface="Calibri" panose="020F0502020204030204" pitchFamily="34" charset="0"/>
            </a:rPr>
            <a:t>Please follow instructions given in the Guideline Manual and Data Capturing Manual for the entire process from designing of OMR sheets to uploading the ‘.csv’ files</a:t>
          </a:r>
          <a:endParaRPr lang="en-US" sz="2400" dirty="0">
            <a:latin typeface="Calibri" panose="020F0502020204030204" pitchFamily="34" charset="0"/>
            <a:cs typeface="Calibri" panose="020F0502020204030204" pitchFamily="34" charset="0"/>
          </a:endParaRPr>
        </a:p>
      </dgm:t>
    </dgm:pt>
    <dgm:pt modelId="{90C01FB6-B759-4E06-A998-36C22FC8B487}" type="parTrans" cxnId="{C747AA4B-1737-4F2B-B140-9D0B6ED86FA3}">
      <dgm:prSet/>
      <dgm:spPr/>
      <dgm:t>
        <a:bodyPr/>
        <a:lstStyle/>
        <a:p>
          <a:endParaRPr lang="en-US" sz="2400">
            <a:latin typeface="Calibri" panose="020F0502020204030204" pitchFamily="34" charset="0"/>
            <a:cs typeface="Calibri" panose="020F0502020204030204" pitchFamily="34" charset="0"/>
          </a:endParaRPr>
        </a:p>
      </dgm:t>
    </dgm:pt>
    <dgm:pt modelId="{18827B9C-5DCF-4D67-8998-01D3B9A92CE2}" type="sibTrans" cxnId="{C747AA4B-1737-4F2B-B140-9D0B6ED86FA3}">
      <dgm:prSet/>
      <dgm:spPr/>
      <dgm:t>
        <a:bodyPr/>
        <a:lstStyle/>
        <a:p>
          <a:endParaRPr lang="en-US" sz="2400">
            <a:latin typeface="Calibri" panose="020F0502020204030204" pitchFamily="34" charset="0"/>
            <a:cs typeface="Calibri" panose="020F0502020204030204" pitchFamily="34" charset="0"/>
          </a:endParaRPr>
        </a:p>
      </dgm:t>
    </dgm:pt>
    <dgm:pt modelId="{3C80F540-38A2-4699-A8D7-AFCAD99FDBEE}">
      <dgm:prSet phldrT="[Text]" custT="1"/>
      <dgm:spPr/>
      <dgm:t>
        <a:bodyPr/>
        <a:lstStyle/>
        <a:p>
          <a:r>
            <a:rPr lang="en-US" sz="2400" dirty="0" smtClean="0">
              <a:latin typeface="Calibri" panose="020F0502020204030204" pitchFamily="34" charset="0"/>
              <a:cs typeface="Calibri" panose="020F0502020204030204" pitchFamily="34" charset="0"/>
            </a:rPr>
            <a:t>Cross check completion of all tasks as specified in Guideline Manual</a:t>
          </a:r>
          <a:endParaRPr lang="en-US" sz="2400" dirty="0">
            <a:latin typeface="Calibri" panose="020F0502020204030204" pitchFamily="34" charset="0"/>
            <a:cs typeface="Calibri" panose="020F0502020204030204" pitchFamily="34" charset="0"/>
          </a:endParaRPr>
        </a:p>
      </dgm:t>
    </dgm:pt>
    <dgm:pt modelId="{19E66BDE-9707-4B22-B3E3-09E63F74C207}" type="parTrans" cxnId="{85ED2779-DB9C-463C-8D4E-B6A97F21B79B}">
      <dgm:prSet/>
      <dgm:spPr/>
      <dgm:t>
        <a:bodyPr/>
        <a:lstStyle/>
        <a:p>
          <a:endParaRPr lang="en-US" sz="2400">
            <a:latin typeface="Calibri" panose="020F0502020204030204" pitchFamily="34" charset="0"/>
            <a:cs typeface="Calibri" panose="020F0502020204030204" pitchFamily="34" charset="0"/>
          </a:endParaRPr>
        </a:p>
      </dgm:t>
    </dgm:pt>
    <dgm:pt modelId="{2AB6FD14-37AA-4C69-A0BA-EF60613A0757}" type="sibTrans" cxnId="{85ED2779-DB9C-463C-8D4E-B6A97F21B79B}">
      <dgm:prSet/>
      <dgm:spPr/>
      <dgm:t>
        <a:bodyPr/>
        <a:lstStyle/>
        <a:p>
          <a:endParaRPr lang="en-US" sz="2400">
            <a:latin typeface="Calibri" panose="020F0502020204030204" pitchFamily="34" charset="0"/>
            <a:cs typeface="Calibri" panose="020F0502020204030204" pitchFamily="34" charset="0"/>
          </a:endParaRPr>
        </a:p>
      </dgm:t>
    </dgm:pt>
    <dgm:pt modelId="{FF53A1A1-3832-49BC-97A3-DA9E29E2CDE2}">
      <dgm:prSet phldrT="[Text]" custT="1"/>
      <dgm:spPr/>
      <dgm:t>
        <a:bodyPr/>
        <a:lstStyle/>
        <a:p>
          <a:r>
            <a:rPr lang="en-US" sz="2400" dirty="0" smtClean="0">
              <a:latin typeface="Calibri" panose="020F0502020204030204" pitchFamily="34" charset="0"/>
              <a:cs typeface="Calibri" panose="020F0502020204030204" pitchFamily="34" charset="0"/>
            </a:rPr>
            <a:t>Preserve scanned images of Achievement tests, PQ, TQ and SQ and Field Notes of all sampled schools in DVDs/CDs at district level for next six months for future reference (These images may be required at NCERT level for analysis purpose)</a:t>
          </a:r>
          <a:endParaRPr lang="en-US" sz="2400" dirty="0">
            <a:latin typeface="Calibri" panose="020F0502020204030204" pitchFamily="34" charset="0"/>
            <a:cs typeface="Calibri" panose="020F0502020204030204" pitchFamily="34" charset="0"/>
          </a:endParaRPr>
        </a:p>
      </dgm:t>
    </dgm:pt>
    <dgm:pt modelId="{380209FD-FD48-41D9-B90B-22F60289B6A4}" type="parTrans" cxnId="{86E05FBB-4C87-4532-B888-C3241FAF8637}">
      <dgm:prSet/>
      <dgm:spPr/>
      <dgm:t>
        <a:bodyPr/>
        <a:lstStyle/>
        <a:p>
          <a:endParaRPr lang="en-US" sz="2400">
            <a:latin typeface="Calibri" panose="020F0502020204030204" pitchFamily="34" charset="0"/>
            <a:cs typeface="Calibri" panose="020F0502020204030204" pitchFamily="34" charset="0"/>
          </a:endParaRPr>
        </a:p>
      </dgm:t>
    </dgm:pt>
    <dgm:pt modelId="{35928224-FE16-40F1-81F0-0DAE4306E000}" type="sibTrans" cxnId="{86E05FBB-4C87-4532-B888-C3241FAF8637}">
      <dgm:prSet/>
      <dgm:spPr/>
      <dgm:t>
        <a:bodyPr/>
        <a:lstStyle/>
        <a:p>
          <a:endParaRPr lang="en-US" sz="2400">
            <a:latin typeface="Calibri" panose="020F0502020204030204" pitchFamily="34" charset="0"/>
            <a:cs typeface="Calibri" panose="020F0502020204030204" pitchFamily="34" charset="0"/>
          </a:endParaRPr>
        </a:p>
      </dgm:t>
    </dgm:pt>
    <dgm:pt modelId="{BBBC39D6-D675-4A15-B88F-C18F2CB08370}" type="pres">
      <dgm:prSet presAssocID="{4CD6CC38-19AD-4A13-A20F-87A2801ACF3A}" presName="Name0" presStyleCnt="0">
        <dgm:presLayoutVars>
          <dgm:resizeHandles/>
        </dgm:presLayoutVars>
      </dgm:prSet>
      <dgm:spPr/>
      <dgm:t>
        <a:bodyPr/>
        <a:lstStyle/>
        <a:p>
          <a:endParaRPr lang="en-US"/>
        </a:p>
      </dgm:t>
    </dgm:pt>
    <dgm:pt modelId="{C8B653F9-DCE1-452A-B0C9-09B8011F6C97}" type="pres">
      <dgm:prSet presAssocID="{506A65BC-3E5D-4C00-B8B3-D6CEADB50D6F}" presName="text" presStyleLbl="node1" presStyleIdx="0" presStyleCnt="3">
        <dgm:presLayoutVars>
          <dgm:bulletEnabled val="1"/>
        </dgm:presLayoutVars>
      </dgm:prSet>
      <dgm:spPr/>
      <dgm:t>
        <a:bodyPr/>
        <a:lstStyle/>
        <a:p>
          <a:endParaRPr lang="en-US"/>
        </a:p>
      </dgm:t>
    </dgm:pt>
    <dgm:pt modelId="{854FA0EC-1FB7-462B-9CFA-3989ECAA4133}" type="pres">
      <dgm:prSet presAssocID="{18827B9C-5DCF-4D67-8998-01D3B9A92CE2}" presName="space" presStyleCnt="0"/>
      <dgm:spPr/>
    </dgm:pt>
    <dgm:pt modelId="{61097AF8-BC56-4442-AFB3-4056EE0A0439}" type="pres">
      <dgm:prSet presAssocID="{3C80F540-38A2-4699-A8D7-AFCAD99FDBEE}" presName="text" presStyleLbl="node1" presStyleIdx="1" presStyleCnt="3">
        <dgm:presLayoutVars>
          <dgm:bulletEnabled val="1"/>
        </dgm:presLayoutVars>
      </dgm:prSet>
      <dgm:spPr/>
      <dgm:t>
        <a:bodyPr/>
        <a:lstStyle/>
        <a:p>
          <a:endParaRPr lang="en-US"/>
        </a:p>
      </dgm:t>
    </dgm:pt>
    <dgm:pt modelId="{999FE230-DBA2-41ED-8124-327FFF159307}" type="pres">
      <dgm:prSet presAssocID="{2AB6FD14-37AA-4C69-A0BA-EF60613A0757}" presName="space" presStyleCnt="0"/>
      <dgm:spPr/>
    </dgm:pt>
    <dgm:pt modelId="{EF887893-5F75-4053-95E2-4CBF3421F2AC}" type="pres">
      <dgm:prSet presAssocID="{FF53A1A1-3832-49BC-97A3-DA9E29E2CDE2}" presName="text" presStyleLbl="node1" presStyleIdx="2" presStyleCnt="3">
        <dgm:presLayoutVars>
          <dgm:bulletEnabled val="1"/>
        </dgm:presLayoutVars>
      </dgm:prSet>
      <dgm:spPr/>
      <dgm:t>
        <a:bodyPr/>
        <a:lstStyle/>
        <a:p>
          <a:endParaRPr lang="en-US"/>
        </a:p>
      </dgm:t>
    </dgm:pt>
  </dgm:ptLst>
  <dgm:cxnLst>
    <dgm:cxn modelId="{9F257C4C-22D3-4D93-9EFC-0B6B7C16A145}" type="presOf" srcId="{506A65BC-3E5D-4C00-B8B3-D6CEADB50D6F}" destId="{C8B653F9-DCE1-452A-B0C9-09B8011F6C97}" srcOrd="0" destOrd="0" presId="urn:diagrams.loki3.com/VaryingWidthList"/>
    <dgm:cxn modelId="{86E05FBB-4C87-4532-B888-C3241FAF8637}" srcId="{4CD6CC38-19AD-4A13-A20F-87A2801ACF3A}" destId="{FF53A1A1-3832-49BC-97A3-DA9E29E2CDE2}" srcOrd="2" destOrd="0" parTransId="{380209FD-FD48-41D9-B90B-22F60289B6A4}" sibTransId="{35928224-FE16-40F1-81F0-0DAE4306E000}"/>
    <dgm:cxn modelId="{85ED2779-DB9C-463C-8D4E-B6A97F21B79B}" srcId="{4CD6CC38-19AD-4A13-A20F-87A2801ACF3A}" destId="{3C80F540-38A2-4699-A8D7-AFCAD99FDBEE}" srcOrd="1" destOrd="0" parTransId="{19E66BDE-9707-4B22-B3E3-09E63F74C207}" sibTransId="{2AB6FD14-37AA-4C69-A0BA-EF60613A0757}"/>
    <dgm:cxn modelId="{C747AA4B-1737-4F2B-B140-9D0B6ED86FA3}" srcId="{4CD6CC38-19AD-4A13-A20F-87A2801ACF3A}" destId="{506A65BC-3E5D-4C00-B8B3-D6CEADB50D6F}" srcOrd="0" destOrd="0" parTransId="{90C01FB6-B759-4E06-A998-36C22FC8B487}" sibTransId="{18827B9C-5DCF-4D67-8998-01D3B9A92CE2}"/>
    <dgm:cxn modelId="{D2B48EF6-7EB3-4F6D-AE7C-BC81AE19596C}" type="presOf" srcId="{FF53A1A1-3832-49BC-97A3-DA9E29E2CDE2}" destId="{EF887893-5F75-4053-95E2-4CBF3421F2AC}" srcOrd="0" destOrd="0" presId="urn:diagrams.loki3.com/VaryingWidthList"/>
    <dgm:cxn modelId="{E12EF336-505E-49EC-9D4F-E8E2983EA2C2}" type="presOf" srcId="{3C80F540-38A2-4699-A8D7-AFCAD99FDBEE}" destId="{61097AF8-BC56-4442-AFB3-4056EE0A0439}" srcOrd="0" destOrd="0" presId="urn:diagrams.loki3.com/VaryingWidthList"/>
    <dgm:cxn modelId="{35176CA8-E1E5-4602-94FA-C8BA224DF703}" type="presOf" srcId="{4CD6CC38-19AD-4A13-A20F-87A2801ACF3A}" destId="{BBBC39D6-D675-4A15-B88F-C18F2CB08370}" srcOrd="0" destOrd="0" presId="urn:diagrams.loki3.com/VaryingWidthList"/>
    <dgm:cxn modelId="{99179181-C686-4057-8999-44FA4C34571D}" type="presParOf" srcId="{BBBC39D6-D675-4A15-B88F-C18F2CB08370}" destId="{C8B653F9-DCE1-452A-B0C9-09B8011F6C97}" srcOrd="0" destOrd="0" presId="urn:diagrams.loki3.com/VaryingWidthList"/>
    <dgm:cxn modelId="{EA9BAFE1-F532-4606-80A2-EB50AD3E2E6E}" type="presParOf" srcId="{BBBC39D6-D675-4A15-B88F-C18F2CB08370}" destId="{854FA0EC-1FB7-462B-9CFA-3989ECAA4133}" srcOrd="1" destOrd="0" presId="urn:diagrams.loki3.com/VaryingWidthList"/>
    <dgm:cxn modelId="{2D7C19A3-E339-4BE4-A76E-F50CBE0B585E}" type="presParOf" srcId="{BBBC39D6-D675-4A15-B88F-C18F2CB08370}" destId="{61097AF8-BC56-4442-AFB3-4056EE0A0439}" srcOrd="2" destOrd="0" presId="urn:diagrams.loki3.com/VaryingWidthList"/>
    <dgm:cxn modelId="{AE3F8FB0-9F5A-4482-838B-CB633E8A3AF8}" type="presParOf" srcId="{BBBC39D6-D675-4A15-B88F-C18F2CB08370}" destId="{999FE230-DBA2-41ED-8124-327FFF159307}" srcOrd="3" destOrd="0" presId="urn:diagrams.loki3.com/VaryingWidthList"/>
    <dgm:cxn modelId="{68BEACD5-AD0D-4029-BD16-BCA2400AA67C}" type="presParOf" srcId="{BBBC39D6-D675-4A15-B88F-C18F2CB08370}" destId="{EF887893-5F75-4053-95E2-4CBF3421F2AC}" srcOrd="4" destOrd="0" presId="urn:diagrams.loki3.com/VaryingWidth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5C5E33-1226-4ABB-9147-3DC108563CF4}" type="doc">
      <dgm:prSet loTypeId="urn:microsoft.com/office/officeart/2005/8/layout/equation2" loCatId="process" qsTypeId="urn:microsoft.com/office/officeart/2005/8/quickstyle/simple1" qsCatId="simple" csTypeId="urn:microsoft.com/office/officeart/2005/8/colors/colorful5" csCatId="colorful" phldr="1"/>
      <dgm:spPr/>
    </dgm:pt>
    <dgm:pt modelId="{1474B68F-F627-486A-8216-6FE0CC047284}">
      <dgm:prSet phldrT="[Text]" custT="1"/>
      <dgm:spPr/>
      <dgm:t>
        <a:bodyPr/>
        <a:lstStyle/>
        <a:p>
          <a:r>
            <a:rPr lang="en-US" sz="2000" b="1" dirty="0" smtClean="0">
              <a:solidFill>
                <a:schemeClr val="tx1"/>
              </a:solidFill>
              <a:latin typeface="Calibri" panose="020F0502020204030204" pitchFamily="34" charset="0"/>
              <a:ea typeface="+mn-ea"/>
              <a:cs typeface="Calibri" panose="020F0502020204030204" pitchFamily="34" charset="0"/>
            </a:rPr>
            <a:t>Department of School Education &amp; Literacy, MHRD</a:t>
          </a:r>
          <a:endParaRPr lang="en-US" sz="2000" b="1" dirty="0">
            <a:solidFill>
              <a:schemeClr val="tx1"/>
            </a:solidFill>
            <a:latin typeface="Calibri" panose="020F0502020204030204" pitchFamily="34" charset="0"/>
            <a:ea typeface="+mn-ea"/>
            <a:cs typeface="Calibri" panose="020F0502020204030204" pitchFamily="34" charset="0"/>
          </a:endParaRPr>
        </a:p>
      </dgm:t>
    </dgm:pt>
    <dgm:pt modelId="{6CB70FB2-B4E3-400B-BF69-91B15995AEA2}" type="parTrans" cxnId="{04824BBA-6EF6-4D84-BE59-9889F8BD34C7}">
      <dgm:prSet/>
      <dgm:spPr/>
      <dgm:t>
        <a:bodyPr/>
        <a:lstStyle/>
        <a:p>
          <a:endParaRPr lang="en-US"/>
        </a:p>
      </dgm:t>
    </dgm:pt>
    <dgm:pt modelId="{CFC76191-3A2B-4699-9167-7ACE4BC7C0DD}" type="sibTrans" cxnId="{04824BBA-6EF6-4D84-BE59-9889F8BD34C7}">
      <dgm:prSet/>
      <dgm:spPr/>
      <dgm:t>
        <a:bodyPr/>
        <a:lstStyle/>
        <a:p>
          <a:endParaRPr lang="en-US" dirty="0"/>
        </a:p>
      </dgm:t>
    </dgm:pt>
    <dgm:pt modelId="{CD2B75F1-CCAA-42C9-A7C2-3D75B8BB320A}">
      <dgm:prSet phldrT="[Text]" custT="1"/>
      <dgm:spPr/>
      <dgm:t>
        <a:bodyPr/>
        <a:lstStyle/>
        <a:p>
          <a:pPr rtl="0"/>
          <a:r>
            <a:rPr lang="en-US" sz="2000" b="1" dirty="0" smtClean="0">
              <a:solidFill>
                <a:schemeClr val="tx1"/>
              </a:solidFill>
              <a:latin typeface="Calibri" panose="020F0502020204030204" pitchFamily="34" charset="0"/>
              <a:ea typeface="+mn-ea"/>
              <a:cs typeface="Calibri" panose="020F0502020204030204" pitchFamily="34" charset="0"/>
            </a:rPr>
            <a:t>ESD, NCERT</a:t>
          </a:r>
          <a:endParaRPr lang="en-US" sz="2000" b="1" dirty="0">
            <a:solidFill>
              <a:schemeClr val="tx1"/>
            </a:solidFill>
            <a:latin typeface="Calibri" panose="020F0502020204030204" pitchFamily="34" charset="0"/>
            <a:ea typeface="+mn-ea"/>
            <a:cs typeface="Calibri" panose="020F0502020204030204" pitchFamily="34" charset="0"/>
          </a:endParaRPr>
        </a:p>
      </dgm:t>
    </dgm:pt>
    <dgm:pt modelId="{480EA868-6119-47E7-B9C8-6EA31EC50144}" type="parTrans" cxnId="{A52FE773-46DC-4700-A4C6-D23B6823CD71}">
      <dgm:prSet/>
      <dgm:spPr/>
      <dgm:t>
        <a:bodyPr/>
        <a:lstStyle/>
        <a:p>
          <a:endParaRPr lang="en-US"/>
        </a:p>
      </dgm:t>
    </dgm:pt>
    <dgm:pt modelId="{E1DD3925-0B8B-45DB-A9EB-E5EEC8E880FE}" type="sibTrans" cxnId="{A52FE773-46DC-4700-A4C6-D23B6823CD71}">
      <dgm:prSet/>
      <dgm:spPr/>
      <dgm:t>
        <a:bodyPr/>
        <a:lstStyle/>
        <a:p>
          <a:endParaRPr lang="en-US" dirty="0"/>
        </a:p>
      </dgm:t>
    </dgm:pt>
    <dgm:pt modelId="{0072359D-ED40-405A-9D39-4FC5956D1AC7}">
      <dgm:prSet phldrT="[Text]"/>
      <dgm:spPr/>
      <dgm:t>
        <a:bodyPr/>
        <a:lstStyle/>
        <a:p>
          <a:r>
            <a:rPr lang="en-US" dirty="0" smtClean="0">
              <a:solidFill>
                <a:schemeClr val="tx1"/>
              </a:solidFill>
              <a:latin typeface="Calibri" panose="020F0502020204030204" pitchFamily="34" charset="0"/>
              <a:ea typeface="+mn-ea"/>
              <a:cs typeface="Calibri" panose="020F0502020204030204" pitchFamily="34" charset="0"/>
            </a:rPr>
            <a:t>National Level</a:t>
          </a:r>
          <a:endParaRPr lang="en-US" dirty="0"/>
        </a:p>
      </dgm:t>
    </dgm:pt>
    <dgm:pt modelId="{4DC91B6D-21CC-43D2-A296-5CB2578FDD9F}" type="parTrans" cxnId="{E0638639-BE47-412B-87AF-06F71FDCE647}">
      <dgm:prSet/>
      <dgm:spPr/>
      <dgm:t>
        <a:bodyPr/>
        <a:lstStyle/>
        <a:p>
          <a:endParaRPr lang="en-US"/>
        </a:p>
      </dgm:t>
    </dgm:pt>
    <dgm:pt modelId="{B25C216B-338A-4555-9879-2AF71A94350A}" type="sibTrans" cxnId="{E0638639-BE47-412B-87AF-06F71FDCE647}">
      <dgm:prSet/>
      <dgm:spPr/>
      <dgm:t>
        <a:bodyPr/>
        <a:lstStyle/>
        <a:p>
          <a:endParaRPr lang="en-US"/>
        </a:p>
      </dgm:t>
    </dgm:pt>
    <dgm:pt modelId="{D84F853D-5BDE-4CE4-A3A5-EAE91920F1C1}" type="pres">
      <dgm:prSet presAssocID="{A45C5E33-1226-4ABB-9147-3DC108563CF4}" presName="Name0" presStyleCnt="0">
        <dgm:presLayoutVars>
          <dgm:dir/>
          <dgm:resizeHandles val="exact"/>
        </dgm:presLayoutVars>
      </dgm:prSet>
      <dgm:spPr/>
    </dgm:pt>
    <dgm:pt modelId="{50ECEF16-B69D-4B02-8315-D23348DB29D0}" type="pres">
      <dgm:prSet presAssocID="{A45C5E33-1226-4ABB-9147-3DC108563CF4}" presName="vNodes" presStyleCnt="0"/>
      <dgm:spPr/>
    </dgm:pt>
    <dgm:pt modelId="{9135DD10-C171-4AE4-BA9A-A83BA8A8DA87}" type="pres">
      <dgm:prSet presAssocID="{1474B68F-F627-486A-8216-6FE0CC047284}" presName="node" presStyleLbl="node1" presStyleIdx="0" presStyleCnt="3" custScaleX="106079">
        <dgm:presLayoutVars>
          <dgm:bulletEnabled val="1"/>
        </dgm:presLayoutVars>
      </dgm:prSet>
      <dgm:spPr/>
      <dgm:t>
        <a:bodyPr/>
        <a:lstStyle/>
        <a:p>
          <a:endParaRPr lang="en-US"/>
        </a:p>
      </dgm:t>
    </dgm:pt>
    <dgm:pt modelId="{1BE910A2-35DE-4DAF-8B97-0B63B6A81A2A}" type="pres">
      <dgm:prSet presAssocID="{CFC76191-3A2B-4699-9167-7ACE4BC7C0DD}" presName="spacerT" presStyleCnt="0"/>
      <dgm:spPr/>
    </dgm:pt>
    <dgm:pt modelId="{7A8033DB-2F9C-44D3-BF7B-DDB9C70635C3}" type="pres">
      <dgm:prSet presAssocID="{CFC76191-3A2B-4699-9167-7ACE4BC7C0DD}" presName="sibTrans" presStyleLbl="sibTrans2D1" presStyleIdx="0" presStyleCnt="2"/>
      <dgm:spPr/>
      <dgm:t>
        <a:bodyPr/>
        <a:lstStyle/>
        <a:p>
          <a:endParaRPr lang="en-US"/>
        </a:p>
      </dgm:t>
    </dgm:pt>
    <dgm:pt modelId="{A3C8B7F0-EF89-4EB7-9686-5FE0EBFDBF24}" type="pres">
      <dgm:prSet presAssocID="{CFC76191-3A2B-4699-9167-7ACE4BC7C0DD}" presName="spacerB" presStyleCnt="0"/>
      <dgm:spPr/>
    </dgm:pt>
    <dgm:pt modelId="{B8CE88EF-2006-4CB3-AC72-D63068AA65FA}" type="pres">
      <dgm:prSet presAssocID="{CD2B75F1-CCAA-42C9-A7C2-3D75B8BB320A}" presName="node" presStyleLbl="node1" presStyleIdx="1" presStyleCnt="3" custScaleX="109921">
        <dgm:presLayoutVars>
          <dgm:bulletEnabled val="1"/>
        </dgm:presLayoutVars>
      </dgm:prSet>
      <dgm:spPr/>
      <dgm:t>
        <a:bodyPr/>
        <a:lstStyle/>
        <a:p>
          <a:endParaRPr lang="en-US"/>
        </a:p>
      </dgm:t>
    </dgm:pt>
    <dgm:pt modelId="{EE80B9BA-D3E3-481E-B81E-8FFE8C7C232D}" type="pres">
      <dgm:prSet presAssocID="{A45C5E33-1226-4ABB-9147-3DC108563CF4}" presName="sibTransLast" presStyleLbl="sibTrans2D1" presStyleIdx="1" presStyleCnt="2"/>
      <dgm:spPr/>
      <dgm:t>
        <a:bodyPr/>
        <a:lstStyle/>
        <a:p>
          <a:endParaRPr lang="en-US"/>
        </a:p>
      </dgm:t>
    </dgm:pt>
    <dgm:pt modelId="{7893C7DB-23D8-4A9D-B5DD-A8119778677A}" type="pres">
      <dgm:prSet presAssocID="{A45C5E33-1226-4ABB-9147-3DC108563CF4}" presName="connectorText" presStyleLbl="sibTrans2D1" presStyleIdx="1" presStyleCnt="2"/>
      <dgm:spPr/>
      <dgm:t>
        <a:bodyPr/>
        <a:lstStyle/>
        <a:p>
          <a:endParaRPr lang="en-US"/>
        </a:p>
      </dgm:t>
    </dgm:pt>
    <dgm:pt modelId="{E8900CFE-0D04-44AC-8150-5A01728B8466}" type="pres">
      <dgm:prSet presAssocID="{A45C5E33-1226-4ABB-9147-3DC108563CF4}" presName="lastNode" presStyleLbl="node1" presStyleIdx="2" presStyleCnt="3">
        <dgm:presLayoutVars>
          <dgm:bulletEnabled val="1"/>
        </dgm:presLayoutVars>
      </dgm:prSet>
      <dgm:spPr/>
      <dgm:t>
        <a:bodyPr/>
        <a:lstStyle/>
        <a:p>
          <a:endParaRPr lang="en-US"/>
        </a:p>
      </dgm:t>
    </dgm:pt>
  </dgm:ptLst>
  <dgm:cxnLst>
    <dgm:cxn modelId="{BCCEB285-A88B-4C7A-9D70-287A83BC5DC7}" type="presOf" srcId="{CD2B75F1-CCAA-42C9-A7C2-3D75B8BB320A}" destId="{B8CE88EF-2006-4CB3-AC72-D63068AA65FA}" srcOrd="0" destOrd="0" presId="urn:microsoft.com/office/officeart/2005/8/layout/equation2"/>
    <dgm:cxn modelId="{84EDB8DC-1291-41C5-BCD4-F8F98418C3F1}" type="presOf" srcId="{CFC76191-3A2B-4699-9167-7ACE4BC7C0DD}" destId="{7A8033DB-2F9C-44D3-BF7B-DDB9C70635C3}" srcOrd="0" destOrd="0" presId="urn:microsoft.com/office/officeart/2005/8/layout/equation2"/>
    <dgm:cxn modelId="{04824BBA-6EF6-4D84-BE59-9889F8BD34C7}" srcId="{A45C5E33-1226-4ABB-9147-3DC108563CF4}" destId="{1474B68F-F627-486A-8216-6FE0CC047284}" srcOrd="0" destOrd="0" parTransId="{6CB70FB2-B4E3-400B-BF69-91B15995AEA2}" sibTransId="{CFC76191-3A2B-4699-9167-7ACE4BC7C0DD}"/>
    <dgm:cxn modelId="{7DF683DD-2740-41A2-AD41-1CE78182445B}" type="presOf" srcId="{E1DD3925-0B8B-45DB-A9EB-E5EEC8E880FE}" destId="{EE80B9BA-D3E3-481E-B81E-8FFE8C7C232D}" srcOrd="0" destOrd="0" presId="urn:microsoft.com/office/officeart/2005/8/layout/equation2"/>
    <dgm:cxn modelId="{16AC7C09-5D2E-4649-ACAA-FD6EFA69AEC3}" type="presOf" srcId="{A45C5E33-1226-4ABB-9147-3DC108563CF4}" destId="{D84F853D-5BDE-4CE4-A3A5-EAE91920F1C1}" srcOrd="0" destOrd="0" presId="urn:microsoft.com/office/officeart/2005/8/layout/equation2"/>
    <dgm:cxn modelId="{A57C8203-2D3F-44B1-9600-EE1E69BE9A58}" type="presOf" srcId="{0072359D-ED40-405A-9D39-4FC5956D1AC7}" destId="{E8900CFE-0D04-44AC-8150-5A01728B8466}" srcOrd="0" destOrd="0" presId="urn:microsoft.com/office/officeart/2005/8/layout/equation2"/>
    <dgm:cxn modelId="{2960CA5D-DAC6-49CE-9FCB-A622958B5793}" type="presOf" srcId="{E1DD3925-0B8B-45DB-A9EB-E5EEC8E880FE}" destId="{7893C7DB-23D8-4A9D-B5DD-A8119778677A}" srcOrd="1" destOrd="0" presId="urn:microsoft.com/office/officeart/2005/8/layout/equation2"/>
    <dgm:cxn modelId="{A52FE773-46DC-4700-A4C6-D23B6823CD71}" srcId="{A45C5E33-1226-4ABB-9147-3DC108563CF4}" destId="{CD2B75F1-CCAA-42C9-A7C2-3D75B8BB320A}" srcOrd="1" destOrd="0" parTransId="{480EA868-6119-47E7-B9C8-6EA31EC50144}" sibTransId="{E1DD3925-0B8B-45DB-A9EB-E5EEC8E880FE}"/>
    <dgm:cxn modelId="{97EA5972-EC32-4A51-B766-7645C964C0EB}" type="presOf" srcId="{1474B68F-F627-486A-8216-6FE0CC047284}" destId="{9135DD10-C171-4AE4-BA9A-A83BA8A8DA87}" srcOrd="0" destOrd="0" presId="urn:microsoft.com/office/officeart/2005/8/layout/equation2"/>
    <dgm:cxn modelId="{E0638639-BE47-412B-87AF-06F71FDCE647}" srcId="{A45C5E33-1226-4ABB-9147-3DC108563CF4}" destId="{0072359D-ED40-405A-9D39-4FC5956D1AC7}" srcOrd="2" destOrd="0" parTransId="{4DC91B6D-21CC-43D2-A296-5CB2578FDD9F}" sibTransId="{B25C216B-338A-4555-9879-2AF71A94350A}"/>
    <dgm:cxn modelId="{7A4105CE-0AF1-4B19-A9DA-F2FC6656AB38}" type="presParOf" srcId="{D84F853D-5BDE-4CE4-A3A5-EAE91920F1C1}" destId="{50ECEF16-B69D-4B02-8315-D23348DB29D0}" srcOrd="0" destOrd="0" presId="urn:microsoft.com/office/officeart/2005/8/layout/equation2"/>
    <dgm:cxn modelId="{E46CA587-BF92-4134-ADA9-153C3DCBEC65}" type="presParOf" srcId="{50ECEF16-B69D-4B02-8315-D23348DB29D0}" destId="{9135DD10-C171-4AE4-BA9A-A83BA8A8DA87}" srcOrd="0" destOrd="0" presId="urn:microsoft.com/office/officeart/2005/8/layout/equation2"/>
    <dgm:cxn modelId="{0C1C116B-069D-43F3-8EE6-72090C114A1E}" type="presParOf" srcId="{50ECEF16-B69D-4B02-8315-D23348DB29D0}" destId="{1BE910A2-35DE-4DAF-8B97-0B63B6A81A2A}" srcOrd="1" destOrd="0" presId="urn:microsoft.com/office/officeart/2005/8/layout/equation2"/>
    <dgm:cxn modelId="{F02BC05F-368D-4D59-B8D2-1D2CF76877C6}" type="presParOf" srcId="{50ECEF16-B69D-4B02-8315-D23348DB29D0}" destId="{7A8033DB-2F9C-44D3-BF7B-DDB9C70635C3}" srcOrd="2" destOrd="0" presId="urn:microsoft.com/office/officeart/2005/8/layout/equation2"/>
    <dgm:cxn modelId="{646E61E1-C08C-4BB9-A34E-C17F391E9454}" type="presParOf" srcId="{50ECEF16-B69D-4B02-8315-D23348DB29D0}" destId="{A3C8B7F0-EF89-4EB7-9686-5FE0EBFDBF24}" srcOrd="3" destOrd="0" presId="urn:microsoft.com/office/officeart/2005/8/layout/equation2"/>
    <dgm:cxn modelId="{F0BCF9BA-3331-456B-BEC8-EEA0235CD52E}" type="presParOf" srcId="{50ECEF16-B69D-4B02-8315-D23348DB29D0}" destId="{B8CE88EF-2006-4CB3-AC72-D63068AA65FA}" srcOrd="4" destOrd="0" presId="urn:microsoft.com/office/officeart/2005/8/layout/equation2"/>
    <dgm:cxn modelId="{877D9451-CC09-41AF-984B-E82CC0910609}" type="presParOf" srcId="{D84F853D-5BDE-4CE4-A3A5-EAE91920F1C1}" destId="{EE80B9BA-D3E3-481E-B81E-8FFE8C7C232D}" srcOrd="1" destOrd="0" presId="urn:microsoft.com/office/officeart/2005/8/layout/equation2"/>
    <dgm:cxn modelId="{72161D9E-08EE-4414-BAD1-935A935E84FD}" type="presParOf" srcId="{EE80B9BA-D3E3-481E-B81E-8FFE8C7C232D}" destId="{7893C7DB-23D8-4A9D-B5DD-A8119778677A}" srcOrd="0" destOrd="0" presId="urn:microsoft.com/office/officeart/2005/8/layout/equation2"/>
    <dgm:cxn modelId="{C475B625-5751-45E3-A474-0D7AF1769B23}" type="presParOf" srcId="{D84F853D-5BDE-4CE4-A3A5-EAE91920F1C1}" destId="{E8900CFE-0D04-44AC-8150-5A01728B8466}"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4552E271-79A8-4723-A868-DCC4B7D5A634}" type="doc">
      <dgm:prSet loTypeId="urn:microsoft.com/office/officeart/2005/8/layout/hList7#1" loCatId="list" qsTypeId="urn:microsoft.com/office/officeart/2005/8/quickstyle/simple1" qsCatId="simple" csTypeId="urn:microsoft.com/office/officeart/2005/8/colors/accent1_2" csCatId="accent1" phldr="1"/>
      <dgm:spPr/>
    </dgm:pt>
    <dgm:pt modelId="{5221C2EE-FF60-4BF3-8001-AFEF638135CB}">
      <dgm:prSet phldrT="[Text]" custT="1"/>
      <dgm:spPr/>
      <dgm:t>
        <a:bodyPr/>
        <a:lstStyle/>
        <a:p>
          <a:r>
            <a:rPr lang="en-IN" sz="2400" dirty="0" smtClean="0"/>
            <a:t>Attend  training programme  organized by DC</a:t>
          </a:r>
          <a:endParaRPr lang="en-US" sz="2400" dirty="0"/>
        </a:p>
      </dgm:t>
    </dgm:pt>
    <dgm:pt modelId="{7C719C39-01D6-4211-88F1-F10ABF8514E7}" type="parTrans" cxnId="{9233DF46-B697-499B-AC21-93C8F3D3E6CB}">
      <dgm:prSet/>
      <dgm:spPr/>
      <dgm:t>
        <a:bodyPr/>
        <a:lstStyle/>
        <a:p>
          <a:endParaRPr lang="en-US" sz="2400"/>
        </a:p>
      </dgm:t>
    </dgm:pt>
    <dgm:pt modelId="{9AF362D4-F884-4A75-8095-3333BF848898}" type="sibTrans" cxnId="{9233DF46-B697-499B-AC21-93C8F3D3E6CB}">
      <dgm:prSet/>
      <dgm:spPr/>
      <dgm:t>
        <a:bodyPr/>
        <a:lstStyle/>
        <a:p>
          <a:endParaRPr lang="en-US" sz="2400"/>
        </a:p>
      </dgm:t>
    </dgm:pt>
    <dgm:pt modelId="{A957C790-30E5-485B-872D-711234540EBD}">
      <dgm:prSet phldrT="[Text]" custT="1"/>
      <dgm:spPr/>
      <dgm:t>
        <a:bodyPr/>
        <a:lstStyle/>
        <a:p>
          <a:r>
            <a:rPr lang="en-IN" sz="2400" dirty="0" smtClean="0">
              <a:latin typeface="Calibri" panose="020F0502020204030204" pitchFamily="34" charset="0"/>
              <a:cs typeface="Calibri" panose="020F0502020204030204" pitchFamily="34" charset="0"/>
            </a:rPr>
            <a:t>Collect guideline manual for FIs from DCs</a:t>
          </a:r>
          <a:endParaRPr lang="en-US" sz="2400" dirty="0">
            <a:latin typeface="Calibri" panose="020F0502020204030204" pitchFamily="34" charset="0"/>
            <a:cs typeface="Calibri" panose="020F0502020204030204" pitchFamily="34" charset="0"/>
          </a:endParaRPr>
        </a:p>
      </dgm:t>
    </dgm:pt>
    <dgm:pt modelId="{0E6C7B10-3BC6-4F1A-B911-F3663E891DF0}" type="parTrans" cxnId="{7AEB45CA-42C2-4773-9C9F-A702AA0F1C3F}">
      <dgm:prSet/>
      <dgm:spPr/>
      <dgm:t>
        <a:bodyPr/>
        <a:lstStyle/>
        <a:p>
          <a:endParaRPr lang="en-US" sz="2400"/>
        </a:p>
      </dgm:t>
    </dgm:pt>
    <dgm:pt modelId="{A5DCFEF6-660C-41DF-AC7A-CCDAD53F8236}" type="sibTrans" cxnId="{7AEB45CA-42C2-4773-9C9F-A702AA0F1C3F}">
      <dgm:prSet/>
      <dgm:spPr/>
      <dgm:t>
        <a:bodyPr/>
        <a:lstStyle/>
        <a:p>
          <a:endParaRPr lang="en-US" sz="2400"/>
        </a:p>
      </dgm:t>
    </dgm:pt>
    <dgm:pt modelId="{20B18FDE-5582-4714-BC65-00950BD66E7F}">
      <dgm:prSet phldrT="[Text]" custT="1"/>
      <dgm:spPr/>
      <dgm:t>
        <a:bodyPr/>
        <a:lstStyle/>
        <a:p>
          <a:r>
            <a:rPr lang="en-IN" sz="2400" dirty="0" smtClean="0"/>
            <a:t>Collect letter of introduction from DC for visiting the  sampled school</a:t>
          </a:r>
          <a:endParaRPr lang="en-US" sz="2400" dirty="0"/>
        </a:p>
      </dgm:t>
    </dgm:pt>
    <dgm:pt modelId="{D0908804-7607-4441-8A00-212B85BED21F}" type="parTrans" cxnId="{C1FEB5AA-E79F-4B00-A9D0-AF753CAAE6B0}">
      <dgm:prSet/>
      <dgm:spPr/>
      <dgm:t>
        <a:bodyPr/>
        <a:lstStyle/>
        <a:p>
          <a:endParaRPr lang="en-US" sz="2400"/>
        </a:p>
      </dgm:t>
    </dgm:pt>
    <dgm:pt modelId="{5C56C4C5-E99E-4CC6-AE3A-303CE2D5E104}" type="sibTrans" cxnId="{C1FEB5AA-E79F-4B00-A9D0-AF753CAAE6B0}">
      <dgm:prSet/>
      <dgm:spPr/>
      <dgm:t>
        <a:bodyPr/>
        <a:lstStyle/>
        <a:p>
          <a:endParaRPr lang="en-US" sz="2400"/>
        </a:p>
      </dgm:t>
    </dgm:pt>
    <dgm:pt modelId="{7F68E2A6-BC18-44ED-85A6-69E741EC31E7}">
      <dgm:prSet custT="1"/>
      <dgm:spPr/>
      <dgm:t>
        <a:bodyPr/>
        <a:lstStyle/>
        <a:p>
          <a:r>
            <a:rPr lang="en-IN" sz="2400" dirty="0" smtClean="0"/>
            <a:t>Get UDISE code, contact details and address of the sampled school to be visited</a:t>
          </a:r>
          <a:endParaRPr lang="en-US" sz="2400" dirty="0"/>
        </a:p>
      </dgm:t>
    </dgm:pt>
    <dgm:pt modelId="{ECF912FB-7635-4072-8BC3-B6FDFC454DA2}" type="parTrans" cxnId="{20074D76-3B0D-4B01-B718-40F17B910B00}">
      <dgm:prSet/>
      <dgm:spPr/>
      <dgm:t>
        <a:bodyPr/>
        <a:lstStyle/>
        <a:p>
          <a:endParaRPr lang="en-US" sz="2400"/>
        </a:p>
      </dgm:t>
    </dgm:pt>
    <dgm:pt modelId="{9FC414FE-DE3E-4D33-9556-89752CABE6B8}" type="sibTrans" cxnId="{20074D76-3B0D-4B01-B718-40F17B910B00}">
      <dgm:prSet/>
      <dgm:spPr/>
      <dgm:t>
        <a:bodyPr/>
        <a:lstStyle/>
        <a:p>
          <a:endParaRPr lang="en-US" sz="2400"/>
        </a:p>
      </dgm:t>
    </dgm:pt>
    <dgm:pt modelId="{34B003AC-88C2-434D-93AB-64D23E051DF6}" type="pres">
      <dgm:prSet presAssocID="{4552E271-79A8-4723-A868-DCC4B7D5A634}" presName="Name0" presStyleCnt="0">
        <dgm:presLayoutVars>
          <dgm:dir/>
          <dgm:resizeHandles val="exact"/>
        </dgm:presLayoutVars>
      </dgm:prSet>
      <dgm:spPr/>
    </dgm:pt>
    <dgm:pt modelId="{AA8575D9-1EF1-4347-AF7B-1F640B80BDDE}" type="pres">
      <dgm:prSet presAssocID="{4552E271-79A8-4723-A868-DCC4B7D5A634}" presName="fgShape" presStyleLbl="fgShp" presStyleIdx="0" presStyleCnt="1"/>
      <dgm:spPr/>
    </dgm:pt>
    <dgm:pt modelId="{8C447946-4BCB-4E47-B6E4-9AE9AE4D33F8}" type="pres">
      <dgm:prSet presAssocID="{4552E271-79A8-4723-A868-DCC4B7D5A634}" presName="linComp" presStyleCnt="0"/>
      <dgm:spPr/>
    </dgm:pt>
    <dgm:pt modelId="{CD99DAC3-29DD-4B06-9560-982A7050B3D5}" type="pres">
      <dgm:prSet presAssocID="{5221C2EE-FF60-4BF3-8001-AFEF638135CB}" presName="compNode" presStyleCnt="0"/>
      <dgm:spPr/>
    </dgm:pt>
    <dgm:pt modelId="{F5D83FEB-0FD9-4A3E-98EC-2BBC0A57CD36}" type="pres">
      <dgm:prSet presAssocID="{5221C2EE-FF60-4BF3-8001-AFEF638135CB}" presName="bkgdShape" presStyleLbl="node1" presStyleIdx="0" presStyleCnt="4"/>
      <dgm:spPr/>
      <dgm:t>
        <a:bodyPr/>
        <a:lstStyle/>
        <a:p>
          <a:endParaRPr lang="en-US"/>
        </a:p>
      </dgm:t>
    </dgm:pt>
    <dgm:pt modelId="{470F19B4-0DC9-4933-88FA-CF13E9721D8B}" type="pres">
      <dgm:prSet presAssocID="{5221C2EE-FF60-4BF3-8001-AFEF638135CB}" presName="nodeTx" presStyleLbl="node1" presStyleIdx="0" presStyleCnt="4">
        <dgm:presLayoutVars>
          <dgm:bulletEnabled val="1"/>
        </dgm:presLayoutVars>
      </dgm:prSet>
      <dgm:spPr/>
      <dgm:t>
        <a:bodyPr/>
        <a:lstStyle/>
        <a:p>
          <a:endParaRPr lang="en-US"/>
        </a:p>
      </dgm:t>
    </dgm:pt>
    <dgm:pt modelId="{26FD9BC9-71B6-425D-8EEE-98CEE9C5DFA5}" type="pres">
      <dgm:prSet presAssocID="{5221C2EE-FF60-4BF3-8001-AFEF638135CB}" presName="invisiNode" presStyleLbl="node1" presStyleIdx="0" presStyleCnt="4"/>
      <dgm:spPr/>
    </dgm:pt>
    <dgm:pt modelId="{C19648E9-7C53-4BE0-A0E9-E53C992809A4}" type="pres">
      <dgm:prSet presAssocID="{5221C2EE-FF60-4BF3-8001-AFEF638135CB}" presName="imagNode" presStyleLbl="fgImgPlace1" presStyleIdx="0" presStyleCnt="4"/>
      <dgm:spPr>
        <a:blipFill rotWithShape="1">
          <a:blip xmlns:r="http://schemas.openxmlformats.org/officeDocument/2006/relationships" r:embed="rId1"/>
          <a:stretch>
            <a:fillRect/>
          </a:stretch>
        </a:blipFill>
      </dgm:spPr>
    </dgm:pt>
    <dgm:pt modelId="{E4B37C65-82AB-4263-AAF0-C8DE114E102C}" type="pres">
      <dgm:prSet presAssocID="{9AF362D4-F884-4A75-8095-3333BF848898}" presName="sibTrans" presStyleLbl="sibTrans2D1" presStyleIdx="0" presStyleCnt="0"/>
      <dgm:spPr/>
      <dgm:t>
        <a:bodyPr/>
        <a:lstStyle/>
        <a:p>
          <a:endParaRPr lang="en-US"/>
        </a:p>
      </dgm:t>
    </dgm:pt>
    <dgm:pt modelId="{42CB08BE-0DA1-4994-90F3-D9B970F50FE0}" type="pres">
      <dgm:prSet presAssocID="{A957C790-30E5-485B-872D-711234540EBD}" presName="compNode" presStyleCnt="0"/>
      <dgm:spPr/>
    </dgm:pt>
    <dgm:pt modelId="{67B37657-EF6A-4208-B3DB-6BE180D29DAE}" type="pres">
      <dgm:prSet presAssocID="{A957C790-30E5-485B-872D-711234540EBD}" presName="bkgdShape" presStyleLbl="node1" presStyleIdx="1" presStyleCnt="4"/>
      <dgm:spPr/>
      <dgm:t>
        <a:bodyPr/>
        <a:lstStyle/>
        <a:p>
          <a:endParaRPr lang="en-US"/>
        </a:p>
      </dgm:t>
    </dgm:pt>
    <dgm:pt modelId="{4867246D-A640-42EF-BC6A-F0FE602A276B}" type="pres">
      <dgm:prSet presAssocID="{A957C790-30E5-485B-872D-711234540EBD}" presName="nodeTx" presStyleLbl="node1" presStyleIdx="1" presStyleCnt="4">
        <dgm:presLayoutVars>
          <dgm:bulletEnabled val="1"/>
        </dgm:presLayoutVars>
      </dgm:prSet>
      <dgm:spPr/>
      <dgm:t>
        <a:bodyPr/>
        <a:lstStyle/>
        <a:p>
          <a:endParaRPr lang="en-US"/>
        </a:p>
      </dgm:t>
    </dgm:pt>
    <dgm:pt modelId="{698B7891-BB8D-4E11-808C-AAA4B741ECB6}" type="pres">
      <dgm:prSet presAssocID="{A957C790-30E5-485B-872D-711234540EBD}" presName="invisiNode" presStyleLbl="node1" presStyleIdx="1" presStyleCnt="4"/>
      <dgm:spPr/>
    </dgm:pt>
    <dgm:pt modelId="{B0A22093-234E-43DE-9746-C89B4E287748}" type="pres">
      <dgm:prSet presAssocID="{A957C790-30E5-485B-872D-711234540EBD}" presName="imagNode" presStyleLbl="fgImgPlace1" presStyleIdx="1" presStyleCnt="4" custLinFactNeighborY="2472"/>
      <dgm:spPr>
        <a:blipFill rotWithShape="1">
          <a:blip xmlns:r="http://schemas.openxmlformats.org/officeDocument/2006/relationships" r:embed="rId2"/>
          <a:stretch>
            <a:fillRect/>
          </a:stretch>
        </a:blipFill>
      </dgm:spPr>
    </dgm:pt>
    <dgm:pt modelId="{22EC5050-9AB7-4405-9DCA-0D77457769DC}" type="pres">
      <dgm:prSet presAssocID="{A5DCFEF6-660C-41DF-AC7A-CCDAD53F8236}" presName="sibTrans" presStyleLbl="sibTrans2D1" presStyleIdx="0" presStyleCnt="0"/>
      <dgm:spPr/>
      <dgm:t>
        <a:bodyPr/>
        <a:lstStyle/>
        <a:p>
          <a:endParaRPr lang="en-US"/>
        </a:p>
      </dgm:t>
    </dgm:pt>
    <dgm:pt modelId="{02641643-3F34-4ACC-9A99-6DB332BF6D08}" type="pres">
      <dgm:prSet presAssocID="{20B18FDE-5582-4714-BC65-00950BD66E7F}" presName="compNode" presStyleCnt="0"/>
      <dgm:spPr/>
    </dgm:pt>
    <dgm:pt modelId="{0B0D6005-F744-42FA-8BC1-E7A1ACB455CA}" type="pres">
      <dgm:prSet presAssocID="{20B18FDE-5582-4714-BC65-00950BD66E7F}" presName="bkgdShape" presStyleLbl="node1" presStyleIdx="2" presStyleCnt="4"/>
      <dgm:spPr/>
      <dgm:t>
        <a:bodyPr/>
        <a:lstStyle/>
        <a:p>
          <a:endParaRPr lang="en-US"/>
        </a:p>
      </dgm:t>
    </dgm:pt>
    <dgm:pt modelId="{645A4C7D-7EF3-4552-9E8F-ADDCAB9BCD53}" type="pres">
      <dgm:prSet presAssocID="{20B18FDE-5582-4714-BC65-00950BD66E7F}" presName="nodeTx" presStyleLbl="node1" presStyleIdx="2" presStyleCnt="4">
        <dgm:presLayoutVars>
          <dgm:bulletEnabled val="1"/>
        </dgm:presLayoutVars>
      </dgm:prSet>
      <dgm:spPr/>
      <dgm:t>
        <a:bodyPr/>
        <a:lstStyle/>
        <a:p>
          <a:endParaRPr lang="en-US"/>
        </a:p>
      </dgm:t>
    </dgm:pt>
    <dgm:pt modelId="{CF9E7A6D-622E-48FE-96DA-BF543341FADD}" type="pres">
      <dgm:prSet presAssocID="{20B18FDE-5582-4714-BC65-00950BD66E7F}" presName="invisiNode" presStyleLbl="node1" presStyleIdx="2" presStyleCnt="4"/>
      <dgm:spPr/>
    </dgm:pt>
    <dgm:pt modelId="{185BBFC0-3C86-4331-9C1E-C12A6A84698C}" type="pres">
      <dgm:prSet presAssocID="{20B18FDE-5582-4714-BC65-00950BD66E7F}" presName="imagNode" presStyleLbl="fgImgPlace1" presStyleIdx="2" presStyleCnt="4"/>
      <dgm:spPr>
        <a:blipFill rotWithShape="1">
          <a:blip xmlns:r="http://schemas.openxmlformats.org/officeDocument/2006/relationships" r:embed="rId3"/>
          <a:stretch>
            <a:fillRect/>
          </a:stretch>
        </a:blipFill>
      </dgm:spPr>
    </dgm:pt>
    <dgm:pt modelId="{07C0CA05-5024-4A6C-802A-5177B306E342}" type="pres">
      <dgm:prSet presAssocID="{5C56C4C5-E99E-4CC6-AE3A-303CE2D5E104}" presName="sibTrans" presStyleLbl="sibTrans2D1" presStyleIdx="0" presStyleCnt="0"/>
      <dgm:spPr/>
      <dgm:t>
        <a:bodyPr/>
        <a:lstStyle/>
        <a:p>
          <a:endParaRPr lang="en-US"/>
        </a:p>
      </dgm:t>
    </dgm:pt>
    <dgm:pt modelId="{156F6A96-6A4F-4FC0-9A20-25DAF09E193F}" type="pres">
      <dgm:prSet presAssocID="{7F68E2A6-BC18-44ED-85A6-69E741EC31E7}" presName="compNode" presStyleCnt="0"/>
      <dgm:spPr/>
    </dgm:pt>
    <dgm:pt modelId="{F9C90296-DB1C-464D-9158-3CF520EFB30C}" type="pres">
      <dgm:prSet presAssocID="{7F68E2A6-BC18-44ED-85A6-69E741EC31E7}" presName="bkgdShape" presStyleLbl="node1" presStyleIdx="3" presStyleCnt="4"/>
      <dgm:spPr/>
      <dgm:t>
        <a:bodyPr/>
        <a:lstStyle/>
        <a:p>
          <a:endParaRPr lang="en-US"/>
        </a:p>
      </dgm:t>
    </dgm:pt>
    <dgm:pt modelId="{4838AE4B-0415-409A-8602-23C62FDC3F91}" type="pres">
      <dgm:prSet presAssocID="{7F68E2A6-BC18-44ED-85A6-69E741EC31E7}" presName="nodeTx" presStyleLbl="node1" presStyleIdx="3" presStyleCnt="4">
        <dgm:presLayoutVars>
          <dgm:bulletEnabled val="1"/>
        </dgm:presLayoutVars>
      </dgm:prSet>
      <dgm:spPr/>
      <dgm:t>
        <a:bodyPr/>
        <a:lstStyle/>
        <a:p>
          <a:endParaRPr lang="en-US"/>
        </a:p>
      </dgm:t>
    </dgm:pt>
    <dgm:pt modelId="{3A5FBD63-8F80-47BC-A4CE-BF038086B38C}" type="pres">
      <dgm:prSet presAssocID="{7F68E2A6-BC18-44ED-85A6-69E741EC31E7}" presName="invisiNode" presStyleLbl="node1" presStyleIdx="3" presStyleCnt="4"/>
      <dgm:spPr/>
    </dgm:pt>
    <dgm:pt modelId="{943F6218-43F2-485C-9937-81BFF88ED105}" type="pres">
      <dgm:prSet presAssocID="{7F68E2A6-BC18-44ED-85A6-69E741EC31E7}" presName="imagNode" presStyleLbl="fgImgPlace1" presStyleIdx="3" presStyleCnt="4"/>
      <dgm:spPr>
        <a:blipFill rotWithShape="1">
          <a:blip xmlns:r="http://schemas.openxmlformats.org/officeDocument/2006/relationships" r:embed="rId4"/>
          <a:stretch>
            <a:fillRect/>
          </a:stretch>
        </a:blipFill>
      </dgm:spPr>
    </dgm:pt>
  </dgm:ptLst>
  <dgm:cxnLst>
    <dgm:cxn modelId="{59DB1ECD-A9DE-4D27-BF97-589042C2AB79}" type="presOf" srcId="{A957C790-30E5-485B-872D-711234540EBD}" destId="{4867246D-A640-42EF-BC6A-F0FE602A276B}" srcOrd="1" destOrd="0" presId="urn:microsoft.com/office/officeart/2005/8/layout/hList7#1"/>
    <dgm:cxn modelId="{9681FA2C-ACFC-4BC3-858B-04CB05BE4C78}" type="presOf" srcId="{5221C2EE-FF60-4BF3-8001-AFEF638135CB}" destId="{470F19B4-0DC9-4933-88FA-CF13E9721D8B}" srcOrd="1" destOrd="0" presId="urn:microsoft.com/office/officeart/2005/8/layout/hList7#1"/>
    <dgm:cxn modelId="{7AEB45CA-42C2-4773-9C9F-A702AA0F1C3F}" srcId="{4552E271-79A8-4723-A868-DCC4B7D5A634}" destId="{A957C790-30E5-485B-872D-711234540EBD}" srcOrd="1" destOrd="0" parTransId="{0E6C7B10-3BC6-4F1A-B911-F3663E891DF0}" sibTransId="{A5DCFEF6-660C-41DF-AC7A-CCDAD53F8236}"/>
    <dgm:cxn modelId="{C1FEB5AA-E79F-4B00-A9D0-AF753CAAE6B0}" srcId="{4552E271-79A8-4723-A868-DCC4B7D5A634}" destId="{20B18FDE-5582-4714-BC65-00950BD66E7F}" srcOrd="2" destOrd="0" parTransId="{D0908804-7607-4441-8A00-212B85BED21F}" sibTransId="{5C56C4C5-E99E-4CC6-AE3A-303CE2D5E104}"/>
    <dgm:cxn modelId="{6252848C-40D6-4516-87BB-1A4761A7E907}" type="presOf" srcId="{7F68E2A6-BC18-44ED-85A6-69E741EC31E7}" destId="{F9C90296-DB1C-464D-9158-3CF520EFB30C}" srcOrd="0" destOrd="0" presId="urn:microsoft.com/office/officeart/2005/8/layout/hList7#1"/>
    <dgm:cxn modelId="{4DC4168A-A5EA-4A33-A35A-301A61077F05}" type="presOf" srcId="{9AF362D4-F884-4A75-8095-3333BF848898}" destId="{E4B37C65-82AB-4263-AAF0-C8DE114E102C}" srcOrd="0" destOrd="0" presId="urn:microsoft.com/office/officeart/2005/8/layout/hList7#1"/>
    <dgm:cxn modelId="{35A4EC5D-DE04-4107-AA36-744475781DB4}" type="presOf" srcId="{20B18FDE-5582-4714-BC65-00950BD66E7F}" destId="{0B0D6005-F744-42FA-8BC1-E7A1ACB455CA}" srcOrd="0" destOrd="0" presId="urn:microsoft.com/office/officeart/2005/8/layout/hList7#1"/>
    <dgm:cxn modelId="{9233DF46-B697-499B-AC21-93C8F3D3E6CB}" srcId="{4552E271-79A8-4723-A868-DCC4B7D5A634}" destId="{5221C2EE-FF60-4BF3-8001-AFEF638135CB}" srcOrd="0" destOrd="0" parTransId="{7C719C39-01D6-4211-88F1-F10ABF8514E7}" sibTransId="{9AF362D4-F884-4A75-8095-3333BF848898}"/>
    <dgm:cxn modelId="{5EA1D1A5-639A-479D-870E-357B13E74F4B}" type="presOf" srcId="{A957C790-30E5-485B-872D-711234540EBD}" destId="{67B37657-EF6A-4208-B3DB-6BE180D29DAE}" srcOrd="0" destOrd="0" presId="urn:microsoft.com/office/officeart/2005/8/layout/hList7#1"/>
    <dgm:cxn modelId="{8DFB4F47-7863-4041-A31B-526672C32738}" type="presOf" srcId="{4552E271-79A8-4723-A868-DCC4B7D5A634}" destId="{34B003AC-88C2-434D-93AB-64D23E051DF6}" srcOrd="0" destOrd="0" presId="urn:microsoft.com/office/officeart/2005/8/layout/hList7#1"/>
    <dgm:cxn modelId="{AFB2923B-2285-4F87-959C-269BF0130DE5}" type="presOf" srcId="{A5DCFEF6-660C-41DF-AC7A-CCDAD53F8236}" destId="{22EC5050-9AB7-4405-9DCA-0D77457769DC}" srcOrd="0" destOrd="0" presId="urn:microsoft.com/office/officeart/2005/8/layout/hList7#1"/>
    <dgm:cxn modelId="{20074D76-3B0D-4B01-B718-40F17B910B00}" srcId="{4552E271-79A8-4723-A868-DCC4B7D5A634}" destId="{7F68E2A6-BC18-44ED-85A6-69E741EC31E7}" srcOrd="3" destOrd="0" parTransId="{ECF912FB-7635-4072-8BC3-B6FDFC454DA2}" sibTransId="{9FC414FE-DE3E-4D33-9556-89752CABE6B8}"/>
    <dgm:cxn modelId="{15467BE0-F7D2-4269-835C-1B92DCE8AEB3}" type="presOf" srcId="{5221C2EE-FF60-4BF3-8001-AFEF638135CB}" destId="{F5D83FEB-0FD9-4A3E-98EC-2BBC0A57CD36}" srcOrd="0" destOrd="0" presId="urn:microsoft.com/office/officeart/2005/8/layout/hList7#1"/>
    <dgm:cxn modelId="{391214EC-D012-4219-8595-6A6DED63CE85}" type="presOf" srcId="{20B18FDE-5582-4714-BC65-00950BD66E7F}" destId="{645A4C7D-7EF3-4552-9E8F-ADDCAB9BCD53}" srcOrd="1" destOrd="0" presId="urn:microsoft.com/office/officeart/2005/8/layout/hList7#1"/>
    <dgm:cxn modelId="{D883BAEC-1405-4B40-B619-9F2F08339E0A}" type="presOf" srcId="{7F68E2A6-BC18-44ED-85A6-69E741EC31E7}" destId="{4838AE4B-0415-409A-8602-23C62FDC3F91}" srcOrd="1" destOrd="0" presId="urn:microsoft.com/office/officeart/2005/8/layout/hList7#1"/>
    <dgm:cxn modelId="{5D64BBFA-EC57-4259-B73E-34B4D201C11E}" type="presOf" srcId="{5C56C4C5-E99E-4CC6-AE3A-303CE2D5E104}" destId="{07C0CA05-5024-4A6C-802A-5177B306E342}" srcOrd="0" destOrd="0" presId="urn:microsoft.com/office/officeart/2005/8/layout/hList7#1"/>
    <dgm:cxn modelId="{0089C9D3-7BBD-4EA7-9035-1E828C51170F}" type="presParOf" srcId="{34B003AC-88C2-434D-93AB-64D23E051DF6}" destId="{AA8575D9-1EF1-4347-AF7B-1F640B80BDDE}" srcOrd="0" destOrd="0" presId="urn:microsoft.com/office/officeart/2005/8/layout/hList7#1"/>
    <dgm:cxn modelId="{9D9C38A7-5964-416E-AE07-B3FA76E542E0}" type="presParOf" srcId="{34B003AC-88C2-434D-93AB-64D23E051DF6}" destId="{8C447946-4BCB-4E47-B6E4-9AE9AE4D33F8}" srcOrd="1" destOrd="0" presId="urn:microsoft.com/office/officeart/2005/8/layout/hList7#1"/>
    <dgm:cxn modelId="{01E5D1FB-38F3-49C4-AEB6-67E364EED9DB}" type="presParOf" srcId="{8C447946-4BCB-4E47-B6E4-9AE9AE4D33F8}" destId="{CD99DAC3-29DD-4B06-9560-982A7050B3D5}" srcOrd="0" destOrd="0" presId="urn:microsoft.com/office/officeart/2005/8/layout/hList7#1"/>
    <dgm:cxn modelId="{7B9DD438-0DC1-46BF-9349-70BB1BDEC2F0}" type="presParOf" srcId="{CD99DAC3-29DD-4B06-9560-982A7050B3D5}" destId="{F5D83FEB-0FD9-4A3E-98EC-2BBC0A57CD36}" srcOrd="0" destOrd="0" presId="urn:microsoft.com/office/officeart/2005/8/layout/hList7#1"/>
    <dgm:cxn modelId="{E2197374-26F9-43F7-AA4C-9F0A2903D3F2}" type="presParOf" srcId="{CD99DAC3-29DD-4B06-9560-982A7050B3D5}" destId="{470F19B4-0DC9-4933-88FA-CF13E9721D8B}" srcOrd="1" destOrd="0" presId="urn:microsoft.com/office/officeart/2005/8/layout/hList7#1"/>
    <dgm:cxn modelId="{E32B3E8B-B3A4-442E-AA0C-6B92EB88C506}" type="presParOf" srcId="{CD99DAC3-29DD-4B06-9560-982A7050B3D5}" destId="{26FD9BC9-71B6-425D-8EEE-98CEE9C5DFA5}" srcOrd="2" destOrd="0" presId="urn:microsoft.com/office/officeart/2005/8/layout/hList7#1"/>
    <dgm:cxn modelId="{32B2A31E-5583-4CB7-A74B-AEF388EE0BE1}" type="presParOf" srcId="{CD99DAC3-29DD-4B06-9560-982A7050B3D5}" destId="{C19648E9-7C53-4BE0-A0E9-E53C992809A4}" srcOrd="3" destOrd="0" presId="urn:microsoft.com/office/officeart/2005/8/layout/hList7#1"/>
    <dgm:cxn modelId="{92538335-8F2C-4DF1-9DD9-DBDA24B68EFA}" type="presParOf" srcId="{8C447946-4BCB-4E47-B6E4-9AE9AE4D33F8}" destId="{E4B37C65-82AB-4263-AAF0-C8DE114E102C}" srcOrd="1" destOrd="0" presId="urn:microsoft.com/office/officeart/2005/8/layout/hList7#1"/>
    <dgm:cxn modelId="{955E6A5D-6D66-4423-9579-CF937193F890}" type="presParOf" srcId="{8C447946-4BCB-4E47-B6E4-9AE9AE4D33F8}" destId="{42CB08BE-0DA1-4994-90F3-D9B970F50FE0}" srcOrd="2" destOrd="0" presId="urn:microsoft.com/office/officeart/2005/8/layout/hList7#1"/>
    <dgm:cxn modelId="{A6BEFDAB-3438-45B9-A147-430D0D541A92}" type="presParOf" srcId="{42CB08BE-0DA1-4994-90F3-D9B970F50FE0}" destId="{67B37657-EF6A-4208-B3DB-6BE180D29DAE}" srcOrd="0" destOrd="0" presId="urn:microsoft.com/office/officeart/2005/8/layout/hList7#1"/>
    <dgm:cxn modelId="{973FDC67-9932-4574-99F4-CA09BB7FE371}" type="presParOf" srcId="{42CB08BE-0DA1-4994-90F3-D9B970F50FE0}" destId="{4867246D-A640-42EF-BC6A-F0FE602A276B}" srcOrd="1" destOrd="0" presId="urn:microsoft.com/office/officeart/2005/8/layout/hList7#1"/>
    <dgm:cxn modelId="{62E7F4C5-266A-4D55-A220-E79FD709DECA}" type="presParOf" srcId="{42CB08BE-0DA1-4994-90F3-D9B970F50FE0}" destId="{698B7891-BB8D-4E11-808C-AAA4B741ECB6}" srcOrd="2" destOrd="0" presId="urn:microsoft.com/office/officeart/2005/8/layout/hList7#1"/>
    <dgm:cxn modelId="{FCAE2654-56A5-4E8F-9232-A90B41C380A6}" type="presParOf" srcId="{42CB08BE-0DA1-4994-90F3-D9B970F50FE0}" destId="{B0A22093-234E-43DE-9746-C89B4E287748}" srcOrd="3" destOrd="0" presId="urn:microsoft.com/office/officeart/2005/8/layout/hList7#1"/>
    <dgm:cxn modelId="{E2F39AB4-AA8A-4FC6-9909-CA168DE9A99F}" type="presParOf" srcId="{8C447946-4BCB-4E47-B6E4-9AE9AE4D33F8}" destId="{22EC5050-9AB7-4405-9DCA-0D77457769DC}" srcOrd="3" destOrd="0" presId="urn:microsoft.com/office/officeart/2005/8/layout/hList7#1"/>
    <dgm:cxn modelId="{DD1A94CE-DAA5-4FE1-9B02-51DC915AD309}" type="presParOf" srcId="{8C447946-4BCB-4E47-B6E4-9AE9AE4D33F8}" destId="{02641643-3F34-4ACC-9A99-6DB332BF6D08}" srcOrd="4" destOrd="0" presId="urn:microsoft.com/office/officeart/2005/8/layout/hList7#1"/>
    <dgm:cxn modelId="{CD6FEA03-2774-4D54-AEEA-FD3F03E90FEE}" type="presParOf" srcId="{02641643-3F34-4ACC-9A99-6DB332BF6D08}" destId="{0B0D6005-F744-42FA-8BC1-E7A1ACB455CA}" srcOrd="0" destOrd="0" presId="urn:microsoft.com/office/officeart/2005/8/layout/hList7#1"/>
    <dgm:cxn modelId="{A621E8A9-6C6C-4861-A2FD-417DC5D63668}" type="presParOf" srcId="{02641643-3F34-4ACC-9A99-6DB332BF6D08}" destId="{645A4C7D-7EF3-4552-9E8F-ADDCAB9BCD53}" srcOrd="1" destOrd="0" presId="urn:microsoft.com/office/officeart/2005/8/layout/hList7#1"/>
    <dgm:cxn modelId="{EE23F8A3-4FC4-4155-807A-1299DD247807}" type="presParOf" srcId="{02641643-3F34-4ACC-9A99-6DB332BF6D08}" destId="{CF9E7A6D-622E-48FE-96DA-BF543341FADD}" srcOrd="2" destOrd="0" presId="urn:microsoft.com/office/officeart/2005/8/layout/hList7#1"/>
    <dgm:cxn modelId="{E4341AD3-7AA6-4C2E-BA4D-4B8B9E947EB7}" type="presParOf" srcId="{02641643-3F34-4ACC-9A99-6DB332BF6D08}" destId="{185BBFC0-3C86-4331-9C1E-C12A6A84698C}" srcOrd="3" destOrd="0" presId="urn:microsoft.com/office/officeart/2005/8/layout/hList7#1"/>
    <dgm:cxn modelId="{1EE128EF-9EEA-4AF4-BC98-F155B6EC81C1}" type="presParOf" srcId="{8C447946-4BCB-4E47-B6E4-9AE9AE4D33F8}" destId="{07C0CA05-5024-4A6C-802A-5177B306E342}" srcOrd="5" destOrd="0" presId="urn:microsoft.com/office/officeart/2005/8/layout/hList7#1"/>
    <dgm:cxn modelId="{4C84DB7E-2622-4424-B421-CCE8EED1581C}" type="presParOf" srcId="{8C447946-4BCB-4E47-B6E4-9AE9AE4D33F8}" destId="{156F6A96-6A4F-4FC0-9A20-25DAF09E193F}" srcOrd="6" destOrd="0" presId="urn:microsoft.com/office/officeart/2005/8/layout/hList7#1"/>
    <dgm:cxn modelId="{4F459A13-04A8-4F54-B4F7-9465B62BD235}" type="presParOf" srcId="{156F6A96-6A4F-4FC0-9A20-25DAF09E193F}" destId="{F9C90296-DB1C-464D-9158-3CF520EFB30C}" srcOrd="0" destOrd="0" presId="urn:microsoft.com/office/officeart/2005/8/layout/hList7#1"/>
    <dgm:cxn modelId="{4920E326-AA64-46D9-AA78-81DD0019F327}" type="presParOf" srcId="{156F6A96-6A4F-4FC0-9A20-25DAF09E193F}" destId="{4838AE4B-0415-409A-8602-23C62FDC3F91}" srcOrd="1" destOrd="0" presId="urn:microsoft.com/office/officeart/2005/8/layout/hList7#1"/>
    <dgm:cxn modelId="{AC9B271C-E73E-4B7F-9C7E-4955EFE6CE40}" type="presParOf" srcId="{156F6A96-6A4F-4FC0-9A20-25DAF09E193F}" destId="{3A5FBD63-8F80-47BC-A4CE-BF038086B38C}" srcOrd="2" destOrd="0" presId="urn:microsoft.com/office/officeart/2005/8/layout/hList7#1"/>
    <dgm:cxn modelId="{EED98DEB-C715-423D-B096-2B2CFEB70948}" type="presParOf" srcId="{156F6A96-6A4F-4FC0-9A20-25DAF09E193F}" destId="{943F6218-43F2-485C-9937-81BFF88ED105}" srcOrd="3" destOrd="0" presId="urn:microsoft.com/office/officeart/2005/8/layout/hList7#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11720501-FE2E-4525-B314-EFD9D624F458}"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9A4B3400-8794-48B6-8DF8-77DD1F0D3A2F}">
      <dgm:prSet phldrT="[Text]" custT="1"/>
      <dgm:spPr/>
      <dgm:t>
        <a:bodyPr/>
        <a:lstStyle/>
        <a:p>
          <a:r>
            <a:rPr lang="en-US" sz="1800" dirty="0" smtClean="0">
              <a:latin typeface="Calibri" panose="020F0502020204030204" pitchFamily="34" charset="0"/>
              <a:cs typeface="Calibri" panose="020F0502020204030204" pitchFamily="34" charset="0"/>
            </a:rPr>
            <a:t>Get ready (before assembly) with Survey material received from Head of the School</a:t>
          </a:r>
          <a:endParaRPr lang="en-US" sz="1800" dirty="0">
            <a:latin typeface="Calibri" panose="020F0502020204030204" pitchFamily="34" charset="0"/>
            <a:cs typeface="Calibri" panose="020F0502020204030204" pitchFamily="34" charset="0"/>
          </a:endParaRPr>
        </a:p>
      </dgm:t>
    </dgm:pt>
    <dgm:pt modelId="{57B9B64B-A75B-46F3-A21D-435099DC2835}" type="parTrans" cxnId="{5F7F5772-0E96-40BB-93FF-9C6394D2BC31}">
      <dgm:prSet/>
      <dgm:spPr/>
      <dgm:t>
        <a:bodyPr/>
        <a:lstStyle/>
        <a:p>
          <a:endParaRPr lang="en-US"/>
        </a:p>
      </dgm:t>
    </dgm:pt>
    <dgm:pt modelId="{16E081BD-A444-4922-BCA1-D56DA8E717DD}" type="sibTrans" cxnId="{5F7F5772-0E96-40BB-93FF-9C6394D2BC31}">
      <dgm:prSet/>
      <dgm:spPr/>
      <dgm:t>
        <a:bodyPr/>
        <a:lstStyle/>
        <a:p>
          <a:endParaRPr lang="en-US" dirty="0"/>
        </a:p>
      </dgm:t>
    </dgm:pt>
    <dgm:pt modelId="{0B114598-C61B-4DD7-9875-EB0748854963}">
      <dgm:prSet phldrT="[Text]" custT="1"/>
      <dgm:spPr/>
      <dgm:t>
        <a:bodyPr/>
        <a:lstStyle/>
        <a:p>
          <a:r>
            <a:rPr lang="en-US" sz="1800" dirty="0" smtClean="0">
              <a:latin typeface="Calibri" panose="020F0502020204030204" pitchFamily="34" charset="0"/>
              <a:cs typeface="Calibri" panose="020F0502020204030204" pitchFamily="34" charset="0"/>
            </a:rPr>
            <a:t>Select Section if required</a:t>
          </a:r>
          <a:endParaRPr lang="en-US" sz="1800" dirty="0">
            <a:latin typeface="Calibri" panose="020F0502020204030204" pitchFamily="34" charset="0"/>
            <a:cs typeface="Calibri" panose="020F0502020204030204" pitchFamily="34" charset="0"/>
          </a:endParaRPr>
        </a:p>
      </dgm:t>
    </dgm:pt>
    <dgm:pt modelId="{CCB33BF0-6061-415A-8570-9DB659C064A3}" type="parTrans" cxnId="{425A5E25-A6BF-4E94-82AC-170B8BC4D0F7}">
      <dgm:prSet/>
      <dgm:spPr/>
      <dgm:t>
        <a:bodyPr/>
        <a:lstStyle/>
        <a:p>
          <a:endParaRPr lang="en-US"/>
        </a:p>
      </dgm:t>
    </dgm:pt>
    <dgm:pt modelId="{6A97552F-0E37-40E9-A890-88DE540F896A}" type="sibTrans" cxnId="{425A5E25-A6BF-4E94-82AC-170B8BC4D0F7}">
      <dgm:prSet/>
      <dgm:spPr/>
      <dgm:t>
        <a:bodyPr/>
        <a:lstStyle/>
        <a:p>
          <a:endParaRPr lang="en-US" dirty="0"/>
        </a:p>
      </dgm:t>
    </dgm:pt>
    <dgm:pt modelId="{DBF1D286-400C-478A-A9D9-A313C711BDBE}">
      <dgm:prSet phldrT="[Text]" custT="1"/>
      <dgm:spPr/>
      <dgm:t>
        <a:bodyPr/>
        <a:lstStyle/>
        <a:p>
          <a:r>
            <a:rPr lang="en-US" sz="1800" dirty="0" smtClean="0">
              <a:latin typeface="Calibri" panose="020F0502020204030204" pitchFamily="34" charset="0"/>
              <a:cs typeface="Calibri" panose="020F0502020204030204" pitchFamily="34" charset="0"/>
            </a:rPr>
            <a:t>Select Students if Required</a:t>
          </a:r>
          <a:endParaRPr lang="en-US" sz="1800" dirty="0">
            <a:latin typeface="Calibri" panose="020F0502020204030204" pitchFamily="34" charset="0"/>
            <a:cs typeface="Calibri" panose="020F0502020204030204" pitchFamily="34" charset="0"/>
          </a:endParaRPr>
        </a:p>
      </dgm:t>
    </dgm:pt>
    <dgm:pt modelId="{812D9114-9165-4061-AD93-0DFFDBD87250}" type="parTrans" cxnId="{6D434F3E-906F-4DEF-A6AC-175B998E615D}">
      <dgm:prSet/>
      <dgm:spPr/>
      <dgm:t>
        <a:bodyPr/>
        <a:lstStyle/>
        <a:p>
          <a:endParaRPr lang="en-US"/>
        </a:p>
      </dgm:t>
    </dgm:pt>
    <dgm:pt modelId="{BD8493CA-E58F-447A-9C4C-60D555E2659C}" type="sibTrans" cxnId="{6D434F3E-906F-4DEF-A6AC-175B998E615D}">
      <dgm:prSet/>
      <dgm:spPr/>
      <dgm:t>
        <a:bodyPr/>
        <a:lstStyle/>
        <a:p>
          <a:endParaRPr lang="en-US" dirty="0"/>
        </a:p>
      </dgm:t>
    </dgm:pt>
    <dgm:pt modelId="{448FF52E-B71C-4735-98D6-6AE269FC4B35}">
      <dgm:prSet phldrT="[Text]" custT="1"/>
      <dgm:spPr/>
      <dgm:t>
        <a:bodyPr/>
        <a:lstStyle/>
        <a:p>
          <a:r>
            <a:rPr lang="en-US" sz="1800" dirty="0" smtClean="0">
              <a:latin typeface="Calibri" panose="020F0502020204030204" pitchFamily="34" charset="0"/>
              <a:cs typeface="Calibri" panose="020F0502020204030204" pitchFamily="34" charset="0"/>
            </a:rPr>
            <a:t>Ensure that all entries should be filled on OMR Sheet, test form and Field Notes as mentioned in Guideline Manual</a:t>
          </a:r>
          <a:endParaRPr lang="en-US" sz="1800" dirty="0">
            <a:latin typeface="Calibri" panose="020F0502020204030204" pitchFamily="34" charset="0"/>
            <a:cs typeface="Calibri" panose="020F0502020204030204" pitchFamily="34" charset="0"/>
          </a:endParaRPr>
        </a:p>
      </dgm:t>
    </dgm:pt>
    <dgm:pt modelId="{8190857B-D1D2-446C-892D-6949A88BBFFC}" type="parTrans" cxnId="{BB30046B-DFEB-4B36-BF9E-424D3066CB75}">
      <dgm:prSet/>
      <dgm:spPr/>
      <dgm:t>
        <a:bodyPr/>
        <a:lstStyle/>
        <a:p>
          <a:endParaRPr lang="en-US"/>
        </a:p>
      </dgm:t>
    </dgm:pt>
    <dgm:pt modelId="{0CA8E479-AA9F-45E4-81A9-09077B5D9B7A}" type="sibTrans" cxnId="{BB30046B-DFEB-4B36-BF9E-424D3066CB75}">
      <dgm:prSet/>
      <dgm:spPr/>
      <dgm:t>
        <a:bodyPr/>
        <a:lstStyle/>
        <a:p>
          <a:endParaRPr lang="en-US" dirty="0"/>
        </a:p>
      </dgm:t>
    </dgm:pt>
    <dgm:pt modelId="{3CDE62A4-C8C6-4EB7-BF01-54B6E8ABF93A}">
      <dgm:prSet phldrT="[Text]" custT="1"/>
      <dgm:spPr/>
      <dgm:t>
        <a:bodyPr/>
        <a:lstStyle/>
        <a:p>
          <a:r>
            <a:rPr lang="en-US" sz="1800" dirty="0" smtClean="0">
              <a:latin typeface="Calibri" panose="020F0502020204030204" pitchFamily="34" charset="0"/>
              <a:cs typeface="Calibri" panose="020F0502020204030204" pitchFamily="34" charset="0"/>
            </a:rPr>
            <a:t>Ensure that same Test Form should be distributed to students as allotted in of FN</a:t>
          </a:r>
          <a:endParaRPr lang="en-US" sz="1800" dirty="0">
            <a:latin typeface="Calibri" panose="020F0502020204030204" pitchFamily="34" charset="0"/>
            <a:cs typeface="Calibri" panose="020F0502020204030204" pitchFamily="34" charset="0"/>
          </a:endParaRPr>
        </a:p>
      </dgm:t>
    </dgm:pt>
    <dgm:pt modelId="{39C634A8-E05A-403F-BDD6-18B85F6F9EC3}" type="parTrans" cxnId="{B25AA8C3-EEAA-4E75-BBFD-C91C2003A97F}">
      <dgm:prSet/>
      <dgm:spPr/>
      <dgm:t>
        <a:bodyPr/>
        <a:lstStyle/>
        <a:p>
          <a:endParaRPr lang="en-US"/>
        </a:p>
      </dgm:t>
    </dgm:pt>
    <dgm:pt modelId="{FAC9BA66-41EC-4030-BF78-C358949E8B19}" type="sibTrans" cxnId="{B25AA8C3-EEAA-4E75-BBFD-C91C2003A97F}">
      <dgm:prSet/>
      <dgm:spPr/>
      <dgm:t>
        <a:bodyPr/>
        <a:lstStyle/>
        <a:p>
          <a:endParaRPr lang="en-US" dirty="0"/>
        </a:p>
      </dgm:t>
    </dgm:pt>
    <dgm:pt modelId="{9DE999B9-0845-4D1E-87ED-E8894B261598}">
      <dgm:prSet custT="1"/>
      <dgm:spPr/>
      <dgm:t>
        <a:bodyPr/>
        <a:lstStyle/>
        <a:p>
          <a:r>
            <a:rPr lang="en-US" sz="1800" dirty="0" smtClean="0">
              <a:latin typeface="Calibri" panose="020F0502020204030204" pitchFamily="34" charset="0"/>
              <a:cs typeface="Calibri" panose="020F0502020204030204" pitchFamily="34" charset="0"/>
            </a:rPr>
            <a:t>Administer Achievement Test, PQ, SQ and TQ</a:t>
          </a:r>
          <a:endParaRPr lang="en-US" sz="1800" dirty="0">
            <a:latin typeface="Calibri" panose="020F0502020204030204" pitchFamily="34" charset="0"/>
            <a:cs typeface="Calibri" panose="020F0502020204030204" pitchFamily="34" charset="0"/>
          </a:endParaRPr>
        </a:p>
      </dgm:t>
    </dgm:pt>
    <dgm:pt modelId="{5EF6B2B0-9059-4101-BD0D-A9C6C8C31237}" type="parTrans" cxnId="{B6968BA1-6345-4F46-A6B1-7F4990064DDB}">
      <dgm:prSet/>
      <dgm:spPr/>
      <dgm:t>
        <a:bodyPr/>
        <a:lstStyle/>
        <a:p>
          <a:endParaRPr lang="en-US"/>
        </a:p>
      </dgm:t>
    </dgm:pt>
    <dgm:pt modelId="{579C5F1C-CBD5-46D5-90AD-0A33D083D91A}" type="sibTrans" cxnId="{B6968BA1-6345-4F46-A6B1-7F4990064DDB}">
      <dgm:prSet/>
      <dgm:spPr/>
      <dgm:t>
        <a:bodyPr/>
        <a:lstStyle/>
        <a:p>
          <a:endParaRPr lang="en-US"/>
        </a:p>
      </dgm:t>
    </dgm:pt>
    <dgm:pt modelId="{1F0E72BC-8B26-4C94-9876-841724F74FA8}" type="pres">
      <dgm:prSet presAssocID="{11720501-FE2E-4525-B314-EFD9D624F458}" presName="diagram" presStyleCnt="0">
        <dgm:presLayoutVars>
          <dgm:dir/>
          <dgm:resizeHandles val="exact"/>
        </dgm:presLayoutVars>
      </dgm:prSet>
      <dgm:spPr/>
      <dgm:t>
        <a:bodyPr/>
        <a:lstStyle/>
        <a:p>
          <a:endParaRPr lang="en-US"/>
        </a:p>
      </dgm:t>
    </dgm:pt>
    <dgm:pt modelId="{BCB34184-B8FB-4284-A594-4760DAE7CBCC}" type="pres">
      <dgm:prSet presAssocID="{9A4B3400-8794-48B6-8DF8-77DD1F0D3A2F}" presName="node" presStyleLbl="node1" presStyleIdx="0" presStyleCnt="6">
        <dgm:presLayoutVars>
          <dgm:bulletEnabled val="1"/>
        </dgm:presLayoutVars>
      </dgm:prSet>
      <dgm:spPr/>
      <dgm:t>
        <a:bodyPr/>
        <a:lstStyle/>
        <a:p>
          <a:endParaRPr lang="en-US"/>
        </a:p>
      </dgm:t>
    </dgm:pt>
    <dgm:pt modelId="{E4312698-7C20-420D-9FE9-93185E9A6AD6}" type="pres">
      <dgm:prSet presAssocID="{16E081BD-A444-4922-BCA1-D56DA8E717DD}" presName="sibTrans" presStyleLbl="sibTrans2D1" presStyleIdx="0" presStyleCnt="5"/>
      <dgm:spPr/>
      <dgm:t>
        <a:bodyPr/>
        <a:lstStyle/>
        <a:p>
          <a:endParaRPr lang="en-US"/>
        </a:p>
      </dgm:t>
    </dgm:pt>
    <dgm:pt modelId="{B9F4B2D4-2468-4F3D-AEB0-2931D74CEE57}" type="pres">
      <dgm:prSet presAssocID="{16E081BD-A444-4922-BCA1-D56DA8E717DD}" presName="connectorText" presStyleLbl="sibTrans2D1" presStyleIdx="0" presStyleCnt="5"/>
      <dgm:spPr/>
      <dgm:t>
        <a:bodyPr/>
        <a:lstStyle/>
        <a:p>
          <a:endParaRPr lang="en-US"/>
        </a:p>
      </dgm:t>
    </dgm:pt>
    <dgm:pt modelId="{2E796D0E-1886-477C-AEC0-7E3BBDAAF8F7}" type="pres">
      <dgm:prSet presAssocID="{0B114598-C61B-4DD7-9875-EB0748854963}" presName="node" presStyleLbl="node1" presStyleIdx="1" presStyleCnt="6">
        <dgm:presLayoutVars>
          <dgm:bulletEnabled val="1"/>
        </dgm:presLayoutVars>
      </dgm:prSet>
      <dgm:spPr/>
      <dgm:t>
        <a:bodyPr/>
        <a:lstStyle/>
        <a:p>
          <a:endParaRPr lang="en-US"/>
        </a:p>
      </dgm:t>
    </dgm:pt>
    <dgm:pt modelId="{EB80B2D2-1003-4001-948A-16FA5E6A00A2}" type="pres">
      <dgm:prSet presAssocID="{6A97552F-0E37-40E9-A890-88DE540F896A}" presName="sibTrans" presStyleLbl="sibTrans2D1" presStyleIdx="1" presStyleCnt="5"/>
      <dgm:spPr/>
      <dgm:t>
        <a:bodyPr/>
        <a:lstStyle/>
        <a:p>
          <a:endParaRPr lang="en-US"/>
        </a:p>
      </dgm:t>
    </dgm:pt>
    <dgm:pt modelId="{9ED98A55-CFA8-4366-9665-9ADC3C4ECE16}" type="pres">
      <dgm:prSet presAssocID="{6A97552F-0E37-40E9-A890-88DE540F896A}" presName="connectorText" presStyleLbl="sibTrans2D1" presStyleIdx="1" presStyleCnt="5"/>
      <dgm:spPr/>
      <dgm:t>
        <a:bodyPr/>
        <a:lstStyle/>
        <a:p>
          <a:endParaRPr lang="en-US"/>
        </a:p>
      </dgm:t>
    </dgm:pt>
    <dgm:pt modelId="{2D896555-D87E-44D0-905D-496C189E6D35}" type="pres">
      <dgm:prSet presAssocID="{DBF1D286-400C-478A-A9D9-A313C711BDBE}" presName="node" presStyleLbl="node1" presStyleIdx="2" presStyleCnt="6">
        <dgm:presLayoutVars>
          <dgm:bulletEnabled val="1"/>
        </dgm:presLayoutVars>
      </dgm:prSet>
      <dgm:spPr/>
      <dgm:t>
        <a:bodyPr/>
        <a:lstStyle/>
        <a:p>
          <a:endParaRPr lang="en-US"/>
        </a:p>
      </dgm:t>
    </dgm:pt>
    <dgm:pt modelId="{0E80D47D-B6E7-4C6E-8D10-7695CE731C08}" type="pres">
      <dgm:prSet presAssocID="{BD8493CA-E58F-447A-9C4C-60D555E2659C}" presName="sibTrans" presStyleLbl="sibTrans2D1" presStyleIdx="2" presStyleCnt="5"/>
      <dgm:spPr/>
      <dgm:t>
        <a:bodyPr/>
        <a:lstStyle/>
        <a:p>
          <a:endParaRPr lang="en-US"/>
        </a:p>
      </dgm:t>
    </dgm:pt>
    <dgm:pt modelId="{F3D8DDAE-E68F-40D8-8D44-FA41A5EF7D15}" type="pres">
      <dgm:prSet presAssocID="{BD8493CA-E58F-447A-9C4C-60D555E2659C}" presName="connectorText" presStyleLbl="sibTrans2D1" presStyleIdx="2" presStyleCnt="5"/>
      <dgm:spPr/>
      <dgm:t>
        <a:bodyPr/>
        <a:lstStyle/>
        <a:p>
          <a:endParaRPr lang="en-US"/>
        </a:p>
      </dgm:t>
    </dgm:pt>
    <dgm:pt modelId="{40652B25-180F-42BA-B8E9-297AC349AB9E}" type="pres">
      <dgm:prSet presAssocID="{448FF52E-B71C-4735-98D6-6AE269FC4B35}" presName="node" presStyleLbl="node1" presStyleIdx="3" presStyleCnt="6">
        <dgm:presLayoutVars>
          <dgm:bulletEnabled val="1"/>
        </dgm:presLayoutVars>
      </dgm:prSet>
      <dgm:spPr/>
      <dgm:t>
        <a:bodyPr/>
        <a:lstStyle/>
        <a:p>
          <a:endParaRPr lang="en-US"/>
        </a:p>
      </dgm:t>
    </dgm:pt>
    <dgm:pt modelId="{7A759C6B-B27E-48B8-B107-814946CC789D}" type="pres">
      <dgm:prSet presAssocID="{0CA8E479-AA9F-45E4-81A9-09077B5D9B7A}" presName="sibTrans" presStyleLbl="sibTrans2D1" presStyleIdx="3" presStyleCnt="5"/>
      <dgm:spPr/>
      <dgm:t>
        <a:bodyPr/>
        <a:lstStyle/>
        <a:p>
          <a:endParaRPr lang="en-US"/>
        </a:p>
      </dgm:t>
    </dgm:pt>
    <dgm:pt modelId="{DE3E49A7-A66A-4666-9018-E64A87AF7E31}" type="pres">
      <dgm:prSet presAssocID="{0CA8E479-AA9F-45E4-81A9-09077B5D9B7A}" presName="connectorText" presStyleLbl="sibTrans2D1" presStyleIdx="3" presStyleCnt="5"/>
      <dgm:spPr/>
      <dgm:t>
        <a:bodyPr/>
        <a:lstStyle/>
        <a:p>
          <a:endParaRPr lang="en-US"/>
        </a:p>
      </dgm:t>
    </dgm:pt>
    <dgm:pt modelId="{3DA1E43D-2AA1-4367-B6C4-D773FA099E0F}" type="pres">
      <dgm:prSet presAssocID="{3CDE62A4-C8C6-4EB7-BF01-54B6E8ABF93A}" presName="node" presStyleLbl="node1" presStyleIdx="4" presStyleCnt="6" custLinFactNeighborX="1748" custLinFactNeighborY="971">
        <dgm:presLayoutVars>
          <dgm:bulletEnabled val="1"/>
        </dgm:presLayoutVars>
      </dgm:prSet>
      <dgm:spPr/>
      <dgm:t>
        <a:bodyPr/>
        <a:lstStyle/>
        <a:p>
          <a:endParaRPr lang="en-US"/>
        </a:p>
      </dgm:t>
    </dgm:pt>
    <dgm:pt modelId="{D90A4928-30DB-4875-A338-0CD765827E2B}" type="pres">
      <dgm:prSet presAssocID="{FAC9BA66-41EC-4030-BF78-C358949E8B19}" presName="sibTrans" presStyleLbl="sibTrans2D1" presStyleIdx="4" presStyleCnt="5"/>
      <dgm:spPr/>
      <dgm:t>
        <a:bodyPr/>
        <a:lstStyle/>
        <a:p>
          <a:endParaRPr lang="en-US"/>
        </a:p>
      </dgm:t>
    </dgm:pt>
    <dgm:pt modelId="{C7961AA9-1767-4145-8AAB-E47C159971FF}" type="pres">
      <dgm:prSet presAssocID="{FAC9BA66-41EC-4030-BF78-C358949E8B19}" presName="connectorText" presStyleLbl="sibTrans2D1" presStyleIdx="4" presStyleCnt="5"/>
      <dgm:spPr/>
      <dgm:t>
        <a:bodyPr/>
        <a:lstStyle/>
        <a:p>
          <a:endParaRPr lang="en-US"/>
        </a:p>
      </dgm:t>
    </dgm:pt>
    <dgm:pt modelId="{592E19E8-14DC-4FD1-81B9-DC142DC04ED8}" type="pres">
      <dgm:prSet presAssocID="{9DE999B9-0845-4D1E-87ED-E8894B261598}" presName="node" presStyleLbl="node1" presStyleIdx="5" presStyleCnt="6">
        <dgm:presLayoutVars>
          <dgm:bulletEnabled val="1"/>
        </dgm:presLayoutVars>
      </dgm:prSet>
      <dgm:spPr/>
      <dgm:t>
        <a:bodyPr/>
        <a:lstStyle/>
        <a:p>
          <a:endParaRPr lang="en-US"/>
        </a:p>
      </dgm:t>
    </dgm:pt>
  </dgm:ptLst>
  <dgm:cxnLst>
    <dgm:cxn modelId="{C9823AAC-D12C-4177-AA5D-6BCDE75F9941}" type="presOf" srcId="{6A97552F-0E37-40E9-A890-88DE540F896A}" destId="{EB80B2D2-1003-4001-948A-16FA5E6A00A2}" srcOrd="0" destOrd="0" presId="urn:microsoft.com/office/officeart/2005/8/layout/process5"/>
    <dgm:cxn modelId="{531603C9-ABCE-4BB7-AB88-A5AAE447910E}" type="presOf" srcId="{DBF1D286-400C-478A-A9D9-A313C711BDBE}" destId="{2D896555-D87E-44D0-905D-496C189E6D35}" srcOrd="0" destOrd="0" presId="urn:microsoft.com/office/officeart/2005/8/layout/process5"/>
    <dgm:cxn modelId="{CE73B183-8BE8-4979-94C1-77D649F4FD01}" type="presOf" srcId="{BD8493CA-E58F-447A-9C4C-60D555E2659C}" destId="{0E80D47D-B6E7-4C6E-8D10-7695CE731C08}" srcOrd="0" destOrd="0" presId="urn:microsoft.com/office/officeart/2005/8/layout/process5"/>
    <dgm:cxn modelId="{3A0EAB48-761E-4047-992B-D714EBAFD60D}" type="presOf" srcId="{BD8493CA-E58F-447A-9C4C-60D555E2659C}" destId="{F3D8DDAE-E68F-40D8-8D44-FA41A5EF7D15}" srcOrd="1" destOrd="0" presId="urn:microsoft.com/office/officeart/2005/8/layout/process5"/>
    <dgm:cxn modelId="{0C557A35-1D48-41EF-B89F-4F1E5F3BA6EE}" type="presOf" srcId="{448FF52E-B71C-4735-98D6-6AE269FC4B35}" destId="{40652B25-180F-42BA-B8E9-297AC349AB9E}" srcOrd="0" destOrd="0" presId="urn:microsoft.com/office/officeart/2005/8/layout/process5"/>
    <dgm:cxn modelId="{B6968BA1-6345-4F46-A6B1-7F4990064DDB}" srcId="{11720501-FE2E-4525-B314-EFD9D624F458}" destId="{9DE999B9-0845-4D1E-87ED-E8894B261598}" srcOrd="5" destOrd="0" parTransId="{5EF6B2B0-9059-4101-BD0D-A9C6C8C31237}" sibTransId="{579C5F1C-CBD5-46D5-90AD-0A33D083D91A}"/>
    <dgm:cxn modelId="{601B75E0-5B4E-4F69-AFC1-9613C4171124}" type="presOf" srcId="{FAC9BA66-41EC-4030-BF78-C358949E8B19}" destId="{D90A4928-30DB-4875-A338-0CD765827E2B}" srcOrd="0" destOrd="0" presId="urn:microsoft.com/office/officeart/2005/8/layout/process5"/>
    <dgm:cxn modelId="{3A1CD1BC-93F1-4C87-8436-853DC464776F}" type="presOf" srcId="{3CDE62A4-C8C6-4EB7-BF01-54B6E8ABF93A}" destId="{3DA1E43D-2AA1-4367-B6C4-D773FA099E0F}" srcOrd="0" destOrd="0" presId="urn:microsoft.com/office/officeart/2005/8/layout/process5"/>
    <dgm:cxn modelId="{211BCFCD-E38F-4557-A9C0-2066EE34DACD}" type="presOf" srcId="{0CA8E479-AA9F-45E4-81A9-09077B5D9B7A}" destId="{DE3E49A7-A66A-4666-9018-E64A87AF7E31}" srcOrd="1" destOrd="0" presId="urn:microsoft.com/office/officeart/2005/8/layout/process5"/>
    <dgm:cxn modelId="{5072D5F6-81B0-406A-B21F-35B773B16A15}" type="presOf" srcId="{6A97552F-0E37-40E9-A890-88DE540F896A}" destId="{9ED98A55-CFA8-4366-9665-9ADC3C4ECE16}" srcOrd="1" destOrd="0" presId="urn:microsoft.com/office/officeart/2005/8/layout/process5"/>
    <dgm:cxn modelId="{425A5E25-A6BF-4E94-82AC-170B8BC4D0F7}" srcId="{11720501-FE2E-4525-B314-EFD9D624F458}" destId="{0B114598-C61B-4DD7-9875-EB0748854963}" srcOrd="1" destOrd="0" parTransId="{CCB33BF0-6061-415A-8570-9DB659C064A3}" sibTransId="{6A97552F-0E37-40E9-A890-88DE540F896A}"/>
    <dgm:cxn modelId="{FECC22ED-AE67-4EB1-8BC7-82DF722C453A}" type="presOf" srcId="{0CA8E479-AA9F-45E4-81A9-09077B5D9B7A}" destId="{7A759C6B-B27E-48B8-B107-814946CC789D}" srcOrd="0" destOrd="0" presId="urn:microsoft.com/office/officeart/2005/8/layout/process5"/>
    <dgm:cxn modelId="{58060F07-C32D-495A-98BA-84379EB6E102}" type="presOf" srcId="{11720501-FE2E-4525-B314-EFD9D624F458}" destId="{1F0E72BC-8B26-4C94-9876-841724F74FA8}" srcOrd="0" destOrd="0" presId="urn:microsoft.com/office/officeart/2005/8/layout/process5"/>
    <dgm:cxn modelId="{95940D36-CD0E-46BD-AC9A-E2F989317C50}" type="presOf" srcId="{0B114598-C61B-4DD7-9875-EB0748854963}" destId="{2E796D0E-1886-477C-AEC0-7E3BBDAAF8F7}" srcOrd="0" destOrd="0" presId="urn:microsoft.com/office/officeart/2005/8/layout/process5"/>
    <dgm:cxn modelId="{6D434F3E-906F-4DEF-A6AC-175B998E615D}" srcId="{11720501-FE2E-4525-B314-EFD9D624F458}" destId="{DBF1D286-400C-478A-A9D9-A313C711BDBE}" srcOrd="2" destOrd="0" parTransId="{812D9114-9165-4061-AD93-0DFFDBD87250}" sibTransId="{BD8493CA-E58F-447A-9C4C-60D555E2659C}"/>
    <dgm:cxn modelId="{5F7F5772-0E96-40BB-93FF-9C6394D2BC31}" srcId="{11720501-FE2E-4525-B314-EFD9D624F458}" destId="{9A4B3400-8794-48B6-8DF8-77DD1F0D3A2F}" srcOrd="0" destOrd="0" parTransId="{57B9B64B-A75B-46F3-A21D-435099DC2835}" sibTransId="{16E081BD-A444-4922-BCA1-D56DA8E717DD}"/>
    <dgm:cxn modelId="{42B1AC19-9F89-46A4-914A-8D216B3F40DF}" type="presOf" srcId="{9DE999B9-0845-4D1E-87ED-E8894B261598}" destId="{592E19E8-14DC-4FD1-81B9-DC142DC04ED8}" srcOrd="0" destOrd="0" presId="urn:microsoft.com/office/officeart/2005/8/layout/process5"/>
    <dgm:cxn modelId="{49E7B38B-4313-439D-B04A-FC85EFFE49C5}" type="presOf" srcId="{16E081BD-A444-4922-BCA1-D56DA8E717DD}" destId="{B9F4B2D4-2468-4F3D-AEB0-2931D74CEE57}" srcOrd="1" destOrd="0" presId="urn:microsoft.com/office/officeart/2005/8/layout/process5"/>
    <dgm:cxn modelId="{6494D7F4-F37A-400C-8491-ED08DA457B88}" type="presOf" srcId="{9A4B3400-8794-48B6-8DF8-77DD1F0D3A2F}" destId="{BCB34184-B8FB-4284-A594-4760DAE7CBCC}" srcOrd="0" destOrd="0" presId="urn:microsoft.com/office/officeart/2005/8/layout/process5"/>
    <dgm:cxn modelId="{1BCD8A38-7E74-4B55-982A-8DB3E382112F}" type="presOf" srcId="{16E081BD-A444-4922-BCA1-D56DA8E717DD}" destId="{E4312698-7C20-420D-9FE9-93185E9A6AD6}" srcOrd="0" destOrd="0" presId="urn:microsoft.com/office/officeart/2005/8/layout/process5"/>
    <dgm:cxn modelId="{AA7D982C-8B78-407E-ABC4-1F758D8C7686}" type="presOf" srcId="{FAC9BA66-41EC-4030-BF78-C358949E8B19}" destId="{C7961AA9-1767-4145-8AAB-E47C159971FF}" srcOrd="1" destOrd="0" presId="urn:microsoft.com/office/officeart/2005/8/layout/process5"/>
    <dgm:cxn modelId="{BB30046B-DFEB-4B36-BF9E-424D3066CB75}" srcId="{11720501-FE2E-4525-B314-EFD9D624F458}" destId="{448FF52E-B71C-4735-98D6-6AE269FC4B35}" srcOrd="3" destOrd="0" parTransId="{8190857B-D1D2-446C-892D-6949A88BBFFC}" sibTransId="{0CA8E479-AA9F-45E4-81A9-09077B5D9B7A}"/>
    <dgm:cxn modelId="{B25AA8C3-EEAA-4E75-BBFD-C91C2003A97F}" srcId="{11720501-FE2E-4525-B314-EFD9D624F458}" destId="{3CDE62A4-C8C6-4EB7-BF01-54B6E8ABF93A}" srcOrd="4" destOrd="0" parTransId="{39C634A8-E05A-403F-BDD6-18B85F6F9EC3}" sibTransId="{FAC9BA66-41EC-4030-BF78-C358949E8B19}"/>
    <dgm:cxn modelId="{48B03DDE-C338-4B06-ABB9-5A1D5C5B6713}" type="presParOf" srcId="{1F0E72BC-8B26-4C94-9876-841724F74FA8}" destId="{BCB34184-B8FB-4284-A594-4760DAE7CBCC}" srcOrd="0" destOrd="0" presId="urn:microsoft.com/office/officeart/2005/8/layout/process5"/>
    <dgm:cxn modelId="{598B91C4-9067-4DC5-B727-162B3573794C}" type="presParOf" srcId="{1F0E72BC-8B26-4C94-9876-841724F74FA8}" destId="{E4312698-7C20-420D-9FE9-93185E9A6AD6}" srcOrd="1" destOrd="0" presId="urn:microsoft.com/office/officeart/2005/8/layout/process5"/>
    <dgm:cxn modelId="{60B8A3EB-917A-4183-9996-28C12DBAB5C2}" type="presParOf" srcId="{E4312698-7C20-420D-9FE9-93185E9A6AD6}" destId="{B9F4B2D4-2468-4F3D-AEB0-2931D74CEE57}" srcOrd="0" destOrd="0" presId="urn:microsoft.com/office/officeart/2005/8/layout/process5"/>
    <dgm:cxn modelId="{7F174B84-EA1D-4A00-8B5D-EFDB0FB94923}" type="presParOf" srcId="{1F0E72BC-8B26-4C94-9876-841724F74FA8}" destId="{2E796D0E-1886-477C-AEC0-7E3BBDAAF8F7}" srcOrd="2" destOrd="0" presId="urn:microsoft.com/office/officeart/2005/8/layout/process5"/>
    <dgm:cxn modelId="{B2CC5230-0450-4150-9F08-AFDEE8775087}" type="presParOf" srcId="{1F0E72BC-8B26-4C94-9876-841724F74FA8}" destId="{EB80B2D2-1003-4001-948A-16FA5E6A00A2}" srcOrd="3" destOrd="0" presId="urn:microsoft.com/office/officeart/2005/8/layout/process5"/>
    <dgm:cxn modelId="{43B5FD8A-4D03-4EDD-B0AA-2640B3749C41}" type="presParOf" srcId="{EB80B2D2-1003-4001-948A-16FA5E6A00A2}" destId="{9ED98A55-CFA8-4366-9665-9ADC3C4ECE16}" srcOrd="0" destOrd="0" presId="urn:microsoft.com/office/officeart/2005/8/layout/process5"/>
    <dgm:cxn modelId="{AA979B31-0AF9-4482-97C5-C879C32E08B8}" type="presParOf" srcId="{1F0E72BC-8B26-4C94-9876-841724F74FA8}" destId="{2D896555-D87E-44D0-905D-496C189E6D35}" srcOrd="4" destOrd="0" presId="urn:microsoft.com/office/officeart/2005/8/layout/process5"/>
    <dgm:cxn modelId="{72CEC108-07F8-4E15-96D3-E977B122CAB7}" type="presParOf" srcId="{1F0E72BC-8B26-4C94-9876-841724F74FA8}" destId="{0E80D47D-B6E7-4C6E-8D10-7695CE731C08}" srcOrd="5" destOrd="0" presId="urn:microsoft.com/office/officeart/2005/8/layout/process5"/>
    <dgm:cxn modelId="{9636DBC1-E517-4040-A0A7-BE470B1F2D4F}" type="presParOf" srcId="{0E80D47D-B6E7-4C6E-8D10-7695CE731C08}" destId="{F3D8DDAE-E68F-40D8-8D44-FA41A5EF7D15}" srcOrd="0" destOrd="0" presId="urn:microsoft.com/office/officeart/2005/8/layout/process5"/>
    <dgm:cxn modelId="{666B7A27-C109-4C7C-AECD-2D6D3D5FDA6F}" type="presParOf" srcId="{1F0E72BC-8B26-4C94-9876-841724F74FA8}" destId="{40652B25-180F-42BA-B8E9-297AC349AB9E}" srcOrd="6" destOrd="0" presId="urn:microsoft.com/office/officeart/2005/8/layout/process5"/>
    <dgm:cxn modelId="{679E71DD-CEED-4594-844D-9DD0F5B7CD5F}" type="presParOf" srcId="{1F0E72BC-8B26-4C94-9876-841724F74FA8}" destId="{7A759C6B-B27E-48B8-B107-814946CC789D}" srcOrd="7" destOrd="0" presId="urn:microsoft.com/office/officeart/2005/8/layout/process5"/>
    <dgm:cxn modelId="{89AC3975-ACBD-44C3-AC34-6C5F4F27CEDE}" type="presParOf" srcId="{7A759C6B-B27E-48B8-B107-814946CC789D}" destId="{DE3E49A7-A66A-4666-9018-E64A87AF7E31}" srcOrd="0" destOrd="0" presId="urn:microsoft.com/office/officeart/2005/8/layout/process5"/>
    <dgm:cxn modelId="{16BAC41A-D41A-4898-99B5-83AF6D0E65F0}" type="presParOf" srcId="{1F0E72BC-8B26-4C94-9876-841724F74FA8}" destId="{3DA1E43D-2AA1-4367-B6C4-D773FA099E0F}" srcOrd="8" destOrd="0" presId="urn:microsoft.com/office/officeart/2005/8/layout/process5"/>
    <dgm:cxn modelId="{7661900A-B255-4841-A52B-6E3F512A99CE}" type="presParOf" srcId="{1F0E72BC-8B26-4C94-9876-841724F74FA8}" destId="{D90A4928-30DB-4875-A338-0CD765827E2B}" srcOrd="9" destOrd="0" presId="urn:microsoft.com/office/officeart/2005/8/layout/process5"/>
    <dgm:cxn modelId="{E6E8CDF7-2E25-4772-8582-AB395E84D50E}" type="presParOf" srcId="{D90A4928-30DB-4875-A338-0CD765827E2B}" destId="{C7961AA9-1767-4145-8AAB-E47C159971FF}" srcOrd="0" destOrd="0" presId="urn:microsoft.com/office/officeart/2005/8/layout/process5"/>
    <dgm:cxn modelId="{8816411B-4AA5-4653-8DAE-67293326CDB6}" type="presParOf" srcId="{1F0E72BC-8B26-4C94-9876-841724F74FA8}" destId="{592E19E8-14DC-4FD1-81B9-DC142DC04ED8}" srcOrd="10"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A1935563-A32A-41F7-9330-4882261B945A}" type="doc">
      <dgm:prSet loTypeId="urn:microsoft.com/office/officeart/2005/8/layout/bProcess3" loCatId="process" qsTypeId="urn:microsoft.com/office/officeart/2005/8/quickstyle/simple2" qsCatId="simple" csTypeId="urn:microsoft.com/office/officeart/2005/8/colors/accent2_1" csCatId="accent2" phldr="1"/>
      <dgm:spPr/>
      <dgm:t>
        <a:bodyPr/>
        <a:lstStyle/>
        <a:p>
          <a:endParaRPr lang="en-US"/>
        </a:p>
      </dgm:t>
    </dgm:pt>
    <dgm:pt modelId="{2B07A337-4287-442A-A463-E20E8F2AE492}">
      <dgm:prSet phldrT="[Text]" custT="1"/>
      <dgm:spPr>
        <a:solidFill>
          <a:schemeClr val="accent6">
            <a:lumMod val="20000"/>
            <a:lumOff val="80000"/>
          </a:schemeClr>
        </a:solidFill>
      </dgm:spPr>
      <dgm:t>
        <a:bodyPr/>
        <a:lstStyle/>
        <a:p>
          <a:r>
            <a:rPr lang="en-US" sz="1900" dirty="0" smtClean="0">
              <a:latin typeface="+mn-lt"/>
              <a:cs typeface="Calibri" panose="020F0502020204030204" pitchFamily="34" charset="0"/>
            </a:rPr>
            <a:t>Cross check all entries are made correctly and properly on all OMR Sheets and Field Notes</a:t>
          </a:r>
          <a:endParaRPr lang="en-US" sz="1900" dirty="0">
            <a:latin typeface="+mn-lt"/>
            <a:cs typeface="Calibri" panose="020F0502020204030204" pitchFamily="34" charset="0"/>
          </a:endParaRPr>
        </a:p>
      </dgm:t>
    </dgm:pt>
    <dgm:pt modelId="{91527566-9D05-47E4-8938-AB40E7C13FF7}" type="parTrans" cxnId="{2E5B301D-6217-4FAC-BD30-56C676F405D6}">
      <dgm:prSet/>
      <dgm:spPr/>
      <dgm:t>
        <a:bodyPr/>
        <a:lstStyle/>
        <a:p>
          <a:endParaRPr lang="en-US" sz="1900">
            <a:latin typeface="+mn-lt"/>
            <a:cs typeface="Calibri" panose="020F0502020204030204" pitchFamily="34" charset="0"/>
          </a:endParaRPr>
        </a:p>
      </dgm:t>
    </dgm:pt>
    <dgm:pt modelId="{D95B1B40-5838-45EB-867D-76F2BB5443EC}" type="sibTrans" cxnId="{2E5B301D-6217-4FAC-BD30-56C676F405D6}">
      <dgm:prSet custT="1"/>
      <dgm:spPr/>
      <dgm:t>
        <a:bodyPr/>
        <a:lstStyle/>
        <a:p>
          <a:endParaRPr lang="en-US" sz="1900" dirty="0">
            <a:latin typeface="+mn-lt"/>
            <a:cs typeface="Calibri" panose="020F0502020204030204" pitchFamily="34" charset="0"/>
          </a:endParaRPr>
        </a:p>
      </dgm:t>
    </dgm:pt>
    <dgm:pt modelId="{5F286646-F8C1-411B-9502-839B410EDD48}">
      <dgm:prSet phldrT="[Text]" custT="1"/>
      <dgm:spPr>
        <a:solidFill>
          <a:schemeClr val="accent6">
            <a:lumMod val="20000"/>
            <a:lumOff val="80000"/>
          </a:schemeClr>
        </a:solidFill>
      </dgm:spPr>
      <dgm:t>
        <a:bodyPr/>
        <a:lstStyle/>
        <a:p>
          <a:r>
            <a:rPr lang="en-US" sz="1900" dirty="0" smtClean="0">
              <a:latin typeface="+mn-lt"/>
              <a:cs typeface="Calibri" panose="020F0502020204030204" pitchFamily="34" charset="0"/>
            </a:rPr>
            <a:t>Fill Teacher questionnaire (TQ) for each subject teacher who is teaching to selected section</a:t>
          </a:r>
          <a:endParaRPr lang="en-US" sz="1900" dirty="0">
            <a:latin typeface="+mn-lt"/>
            <a:cs typeface="Calibri" panose="020F0502020204030204" pitchFamily="34" charset="0"/>
          </a:endParaRPr>
        </a:p>
      </dgm:t>
    </dgm:pt>
    <dgm:pt modelId="{9C92C247-C613-4EC2-82D5-7293022BE6B7}" type="parTrans" cxnId="{7EE0B63E-5FDC-4AE0-B06C-A737DA041FC8}">
      <dgm:prSet/>
      <dgm:spPr/>
      <dgm:t>
        <a:bodyPr/>
        <a:lstStyle/>
        <a:p>
          <a:endParaRPr lang="en-US" sz="1900">
            <a:latin typeface="+mn-lt"/>
            <a:cs typeface="Calibri" panose="020F0502020204030204" pitchFamily="34" charset="0"/>
          </a:endParaRPr>
        </a:p>
      </dgm:t>
    </dgm:pt>
    <dgm:pt modelId="{09A292FA-BF5C-4D7A-BB59-D3BFD636B1AE}" type="sibTrans" cxnId="{7EE0B63E-5FDC-4AE0-B06C-A737DA041FC8}">
      <dgm:prSet custT="1"/>
      <dgm:spPr/>
      <dgm:t>
        <a:bodyPr/>
        <a:lstStyle/>
        <a:p>
          <a:endParaRPr lang="en-US" sz="1900" dirty="0">
            <a:latin typeface="+mn-lt"/>
            <a:cs typeface="Calibri" panose="020F0502020204030204" pitchFamily="34" charset="0"/>
          </a:endParaRPr>
        </a:p>
      </dgm:t>
    </dgm:pt>
    <dgm:pt modelId="{1D8AC935-CC03-46E0-9E78-19D24B6FAD53}">
      <dgm:prSet phldrT="[Text]" custT="1"/>
      <dgm:spPr>
        <a:solidFill>
          <a:schemeClr val="accent6">
            <a:lumMod val="20000"/>
            <a:lumOff val="80000"/>
          </a:schemeClr>
        </a:solidFill>
      </dgm:spPr>
      <dgm:t>
        <a:bodyPr/>
        <a:lstStyle/>
        <a:p>
          <a:r>
            <a:rPr lang="en-US" sz="1900" dirty="0" smtClean="0">
              <a:latin typeface="+mn-lt"/>
              <a:cs typeface="Calibri" panose="020F0502020204030204" pitchFamily="34" charset="0"/>
            </a:rPr>
            <a:t>Fill School Questionnaire (SQ) with the help of Principal/Head Teacher</a:t>
          </a:r>
          <a:endParaRPr lang="en-US" sz="1900" dirty="0">
            <a:latin typeface="+mn-lt"/>
            <a:cs typeface="Calibri" panose="020F0502020204030204" pitchFamily="34" charset="0"/>
          </a:endParaRPr>
        </a:p>
      </dgm:t>
    </dgm:pt>
    <dgm:pt modelId="{10A6EA00-D16C-4692-84BA-F45364955417}" type="parTrans" cxnId="{F4C9183B-AC63-4BE5-AE7F-02D0EA07B122}">
      <dgm:prSet/>
      <dgm:spPr/>
      <dgm:t>
        <a:bodyPr/>
        <a:lstStyle/>
        <a:p>
          <a:endParaRPr lang="en-US" sz="1900">
            <a:latin typeface="+mn-lt"/>
            <a:cs typeface="Calibri" panose="020F0502020204030204" pitchFamily="34" charset="0"/>
          </a:endParaRPr>
        </a:p>
      </dgm:t>
    </dgm:pt>
    <dgm:pt modelId="{708F78B2-09CC-4BB8-A62A-D77406A0C90D}" type="sibTrans" cxnId="{F4C9183B-AC63-4BE5-AE7F-02D0EA07B122}">
      <dgm:prSet custT="1"/>
      <dgm:spPr/>
      <dgm:t>
        <a:bodyPr/>
        <a:lstStyle/>
        <a:p>
          <a:endParaRPr lang="en-US" sz="1900" dirty="0">
            <a:latin typeface="+mn-lt"/>
            <a:cs typeface="Calibri" panose="020F0502020204030204" pitchFamily="34" charset="0"/>
          </a:endParaRPr>
        </a:p>
      </dgm:t>
    </dgm:pt>
    <dgm:pt modelId="{58E96AF2-3E63-4B10-AC68-BEE3D24FCDCF}">
      <dgm:prSet custT="1"/>
      <dgm:spPr>
        <a:solidFill>
          <a:schemeClr val="accent6">
            <a:lumMod val="20000"/>
            <a:lumOff val="80000"/>
          </a:schemeClr>
        </a:solidFill>
      </dgm:spPr>
      <dgm:t>
        <a:bodyPr/>
        <a:lstStyle/>
        <a:p>
          <a:r>
            <a:rPr lang="en-US" sz="1900" dirty="0" smtClean="0">
              <a:latin typeface="+mn-lt"/>
              <a:cs typeface="Calibri" panose="020F0502020204030204" pitchFamily="34" charset="0"/>
            </a:rPr>
            <a:t>The FI must submit the Survey material (used and unused) immediately after test administration.</a:t>
          </a:r>
          <a:endParaRPr lang="en-US" sz="1900" dirty="0">
            <a:latin typeface="+mn-lt"/>
            <a:cs typeface="Calibri" panose="020F0502020204030204" pitchFamily="34" charset="0"/>
          </a:endParaRPr>
        </a:p>
      </dgm:t>
    </dgm:pt>
    <dgm:pt modelId="{74D3E1C6-A38F-45FE-ACC1-0C10C11D3621}" type="parTrans" cxnId="{4B27F3AE-A902-4760-B45B-7DD3F68AF85A}">
      <dgm:prSet/>
      <dgm:spPr/>
      <dgm:t>
        <a:bodyPr/>
        <a:lstStyle/>
        <a:p>
          <a:endParaRPr lang="en-US" sz="1900">
            <a:latin typeface="+mn-lt"/>
            <a:cs typeface="Calibri" panose="020F0502020204030204" pitchFamily="34" charset="0"/>
          </a:endParaRPr>
        </a:p>
      </dgm:t>
    </dgm:pt>
    <dgm:pt modelId="{F83F1404-B26B-4B91-801B-B0E5936963EB}" type="sibTrans" cxnId="{4B27F3AE-A902-4760-B45B-7DD3F68AF85A}">
      <dgm:prSet custT="1"/>
      <dgm:spPr/>
      <dgm:t>
        <a:bodyPr/>
        <a:lstStyle/>
        <a:p>
          <a:endParaRPr lang="en-US" sz="1900" dirty="0">
            <a:latin typeface="+mn-lt"/>
            <a:cs typeface="Calibri" panose="020F0502020204030204" pitchFamily="34" charset="0"/>
          </a:endParaRPr>
        </a:p>
      </dgm:t>
    </dgm:pt>
    <dgm:pt modelId="{6531B894-172C-4739-A995-C146574794FE}">
      <dgm:prSet custT="1"/>
      <dgm:spPr>
        <a:solidFill>
          <a:schemeClr val="accent6">
            <a:lumMod val="20000"/>
            <a:lumOff val="80000"/>
          </a:schemeClr>
        </a:solidFill>
      </dgm:spPr>
      <dgm:t>
        <a:bodyPr/>
        <a:lstStyle/>
        <a:p>
          <a:r>
            <a:rPr lang="en-US" sz="1900" dirty="0" smtClean="0">
              <a:latin typeface="+mn-lt"/>
              <a:cs typeface="Calibri" panose="020F0502020204030204" pitchFamily="34" charset="0"/>
            </a:rPr>
            <a:t>Both packets have to be handed over to the DC with actual expenditure statement with original bills &amp; vouchers</a:t>
          </a:r>
          <a:endParaRPr lang="en-US" sz="1900" dirty="0">
            <a:latin typeface="+mn-lt"/>
            <a:cs typeface="Calibri" panose="020F0502020204030204" pitchFamily="34" charset="0"/>
          </a:endParaRPr>
        </a:p>
      </dgm:t>
    </dgm:pt>
    <dgm:pt modelId="{01621368-5A12-4797-9B14-0D641344BD1B}" type="parTrans" cxnId="{0528D765-162C-449F-9375-9C0E533CE015}">
      <dgm:prSet/>
      <dgm:spPr/>
      <dgm:t>
        <a:bodyPr/>
        <a:lstStyle/>
        <a:p>
          <a:endParaRPr lang="en-US" sz="1900">
            <a:latin typeface="+mn-lt"/>
            <a:cs typeface="Calibri" panose="020F0502020204030204" pitchFamily="34" charset="0"/>
          </a:endParaRPr>
        </a:p>
      </dgm:t>
    </dgm:pt>
    <dgm:pt modelId="{571B0A4E-1A11-455C-957B-1A2DDDFC10CC}" type="sibTrans" cxnId="{0528D765-162C-449F-9375-9C0E533CE015}">
      <dgm:prSet custT="1"/>
      <dgm:spPr/>
      <dgm:t>
        <a:bodyPr/>
        <a:lstStyle/>
        <a:p>
          <a:endParaRPr lang="en-US" sz="1900" dirty="0">
            <a:latin typeface="+mn-lt"/>
            <a:cs typeface="Calibri" panose="020F0502020204030204" pitchFamily="34" charset="0"/>
          </a:endParaRPr>
        </a:p>
      </dgm:t>
    </dgm:pt>
    <dgm:pt modelId="{88EDB8C4-5BA7-4181-A9AD-F1023D03B290}">
      <dgm:prSet custT="1"/>
      <dgm:spPr>
        <a:solidFill>
          <a:schemeClr val="accent6">
            <a:lumMod val="20000"/>
            <a:lumOff val="80000"/>
          </a:schemeClr>
        </a:solidFill>
      </dgm:spPr>
      <dgm:t>
        <a:bodyPr/>
        <a:lstStyle/>
        <a:p>
          <a:r>
            <a:rPr lang="en-US" sz="1900" dirty="0" smtClean="0">
              <a:latin typeface="+mn-lt"/>
              <a:cs typeface="Calibri" panose="020F0502020204030204" pitchFamily="34" charset="0"/>
            </a:rPr>
            <a:t>Collect payment after submission of survey material from DC/ADC</a:t>
          </a:r>
          <a:endParaRPr lang="en-US" sz="1900" dirty="0">
            <a:latin typeface="+mn-lt"/>
            <a:cs typeface="Calibri" panose="020F0502020204030204" pitchFamily="34" charset="0"/>
          </a:endParaRPr>
        </a:p>
      </dgm:t>
    </dgm:pt>
    <dgm:pt modelId="{1E8EE5DD-4F68-4929-8791-9E78CD34BB24}" type="parTrans" cxnId="{B27DF10F-79C5-4B5F-9EC8-0B589AE14F5D}">
      <dgm:prSet/>
      <dgm:spPr/>
      <dgm:t>
        <a:bodyPr/>
        <a:lstStyle/>
        <a:p>
          <a:endParaRPr lang="en-US" sz="1900">
            <a:latin typeface="+mn-lt"/>
            <a:cs typeface="Calibri" panose="020F0502020204030204" pitchFamily="34" charset="0"/>
          </a:endParaRPr>
        </a:p>
      </dgm:t>
    </dgm:pt>
    <dgm:pt modelId="{9ADB6D04-D0FF-4C2C-9A5D-1CD2F752C46A}" type="sibTrans" cxnId="{B27DF10F-79C5-4B5F-9EC8-0B589AE14F5D}">
      <dgm:prSet/>
      <dgm:spPr/>
      <dgm:t>
        <a:bodyPr/>
        <a:lstStyle/>
        <a:p>
          <a:endParaRPr lang="en-US" sz="1900">
            <a:latin typeface="+mn-lt"/>
            <a:cs typeface="Calibri" panose="020F0502020204030204" pitchFamily="34" charset="0"/>
          </a:endParaRPr>
        </a:p>
      </dgm:t>
    </dgm:pt>
    <dgm:pt modelId="{5F24A09B-4402-4BAF-BC43-E87684323EFB}" type="pres">
      <dgm:prSet presAssocID="{A1935563-A32A-41F7-9330-4882261B945A}" presName="Name0" presStyleCnt="0">
        <dgm:presLayoutVars>
          <dgm:dir/>
          <dgm:resizeHandles val="exact"/>
        </dgm:presLayoutVars>
      </dgm:prSet>
      <dgm:spPr/>
      <dgm:t>
        <a:bodyPr/>
        <a:lstStyle/>
        <a:p>
          <a:endParaRPr lang="en-US"/>
        </a:p>
      </dgm:t>
    </dgm:pt>
    <dgm:pt modelId="{B0FF3343-9018-4FF4-9D23-6878D306B9B3}" type="pres">
      <dgm:prSet presAssocID="{2B07A337-4287-442A-A463-E20E8F2AE492}" presName="node" presStyleLbl="node1" presStyleIdx="0" presStyleCnt="6">
        <dgm:presLayoutVars>
          <dgm:bulletEnabled val="1"/>
        </dgm:presLayoutVars>
      </dgm:prSet>
      <dgm:spPr/>
      <dgm:t>
        <a:bodyPr/>
        <a:lstStyle/>
        <a:p>
          <a:endParaRPr lang="en-US"/>
        </a:p>
      </dgm:t>
    </dgm:pt>
    <dgm:pt modelId="{7F15A62F-6CFD-4F6F-9A7B-EA759CE90DE8}" type="pres">
      <dgm:prSet presAssocID="{D95B1B40-5838-45EB-867D-76F2BB5443EC}" presName="sibTrans" presStyleLbl="sibTrans1D1" presStyleIdx="0" presStyleCnt="5"/>
      <dgm:spPr/>
      <dgm:t>
        <a:bodyPr/>
        <a:lstStyle/>
        <a:p>
          <a:endParaRPr lang="en-US"/>
        </a:p>
      </dgm:t>
    </dgm:pt>
    <dgm:pt modelId="{7AA45259-F845-49D0-9F40-567FE8F6D8CA}" type="pres">
      <dgm:prSet presAssocID="{D95B1B40-5838-45EB-867D-76F2BB5443EC}" presName="connectorText" presStyleLbl="sibTrans1D1" presStyleIdx="0" presStyleCnt="5"/>
      <dgm:spPr/>
      <dgm:t>
        <a:bodyPr/>
        <a:lstStyle/>
        <a:p>
          <a:endParaRPr lang="en-US"/>
        </a:p>
      </dgm:t>
    </dgm:pt>
    <dgm:pt modelId="{F4393DCC-E17C-4A6A-B392-CA895D154E5E}" type="pres">
      <dgm:prSet presAssocID="{5F286646-F8C1-411B-9502-839B410EDD48}" presName="node" presStyleLbl="node1" presStyleIdx="1" presStyleCnt="6">
        <dgm:presLayoutVars>
          <dgm:bulletEnabled val="1"/>
        </dgm:presLayoutVars>
      </dgm:prSet>
      <dgm:spPr/>
      <dgm:t>
        <a:bodyPr/>
        <a:lstStyle/>
        <a:p>
          <a:endParaRPr lang="en-US"/>
        </a:p>
      </dgm:t>
    </dgm:pt>
    <dgm:pt modelId="{7EE056B1-64B2-40BA-8585-42E270E48F73}" type="pres">
      <dgm:prSet presAssocID="{09A292FA-BF5C-4D7A-BB59-D3BFD636B1AE}" presName="sibTrans" presStyleLbl="sibTrans1D1" presStyleIdx="1" presStyleCnt="5"/>
      <dgm:spPr/>
      <dgm:t>
        <a:bodyPr/>
        <a:lstStyle/>
        <a:p>
          <a:endParaRPr lang="en-US"/>
        </a:p>
      </dgm:t>
    </dgm:pt>
    <dgm:pt modelId="{F942D62C-5FCF-41BD-895D-9A528E9C6209}" type="pres">
      <dgm:prSet presAssocID="{09A292FA-BF5C-4D7A-BB59-D3BFD636B1AE}" presName="connectorText" presStyleLbl="sibTrans1D1" presStyleIdx="1" presStyleCnt="5"/>
      <dgm:spPr/>
      <dgm:t>
        <a:bodyPr/>
        <a:lstStyle/>
        <a:p>
          <a:endParaRPr lang="en-US"/>
        </a:p>
      </dgm:t>
    </dgm:pt>
    <dgm:pt modelId="{FF674DFF-1E88-42F2-A2AF-67151B0E5283}" type="pres">
      <dgm:prSet presAssocID="{1D8AC935-CC03-46E0-9E78-19D24B6FAD53}" presName="node" presStyleLbl="node1" presStyleIdx="2" presStyleCnt="6">
        <dgm:presLayoutVars>
          <dgm:bulletEnabled val="1"/>
        </dgm:presLayoutVars>
      </dgm:prSet>
      <dgm:spPr/>
      <dgm:t>
        <a:bodyPr/>
        <a:lstStyle/>
        <a:p>
          <a:endParaRPr lang="en-US"/>
        </a:p>
      </dgm:t>
    </dgm:pt>
    <dgm:pt modelId="{32A33A04-A3F5-4AAC-9088-D15EAFFC0FD7}" type="pres">
      <dgm:prSet presAssocID="{708F78B2-09CC-4BB8-A62A-D77406A0C90D}" presName="sibTrans" presStyleLbl="sibTrans1D1" presStyleIdx="2" presStyleCnt="5"/>
      <dgm:spPr/>
      <dgm:t>
        <a:bodyPr/>
        <a:lstStyle/>
        <a:p>
          <a:endParaRPr lang="en-US"/>
        </a:p>
      </dgm:t>
    </dgm:pt>
    <dgm:pt modelId="{33835F0C-4F3E-4EFE-AD0E-6C841FCA298E}" type="pres">
      <dgm:prSet presAssocID="{708F78B2-09CC-4BB8-A62A-D77406A0C90D}" presName="connectorText" presStyleLbl="sibTrans1D1" presStyleIdx="2" presStyleCnt="5"/>
      <dgm:spPr/>
      <dgm:t>
        <a:bodyPr/>
        <a:lstStyle/>
        <a:p>
          <a:endParaRPr lang="en-US"/>
        </a:p>
      </dgm:t>
    </dgm:pt>
    <dgm:pt modelId="{58FA86E0-73D9-4D8D-9AA5-24246AB3D9A9}" type="pres">
      <dgm:prSet presAssocID="{58E96AF2-3E63-4B10-AC68-BEE3D24FCDCF}" presName="node" presStyleLbl="node1" presStyleIdx="3" presStyleCnt="6">
        <dgm:presLayoutVars>
          <dgm:bulletEnabled val="1"/>
        </dgm:presLayoutVars>
      </dgm:prSet>
      <dgm:spPr/>
      <dgm:t>
        <a:bodyPr/>
        <a:lstStyle/>
        <a:p>
          <a:endParaRPr lang="en-US"/>
        </a:p>
      </dgm:t>
    </dgm:pt>
    <dgm:pt modelId="{437211FB-4272-4746-990A-851875F437F9}" type="pres">
      <dgm:prSet presAssocID="{F83F1404-B26B-4B91-801B-B0E5936963EB}" presName="sibTrans" presStyleLbl="sibTrans1D1" presStyleIdx="3" presStyleCnt="5"/>
      <dgm:spPr/>
      <dgm:t>
        <a:bodyPr/>
        <a:lstStyle/>
        <a:p>
          <a:endParaRPr lang="en-US"/>
        </a:p>
      </dgm:t>
    </dgm:pt>
    <dgm:pt modelId="{AB63A360-D38E-4491-8150-705179744D81}" type="pres">
      <dgm:prSet presAssocID="{F83F1404-B26B-4B91-801B-B0E5936963EB}" presName="connectorText" presStyleLbl="sibTrans1D1" presStyleIdx="3" presStyleCnt="5"/>
      <dgm:spPr/>
      <dgm:t>
        <a:bodyPr/>
        <a:lstStyle/>
        <a:p>
          <a:endParaRPr lang="en-US"/>
        </a:p>
      </dgm:t>
    </dgm:pt>
    <dgm:pt modelId="{04222581-9976-4CA5-97C5-2598D0590466}" type="pres">
      <dgm:prSet presAssocID="{6531B894-172C-4739-A995-C146574794FE}" presName="node" presStyleLbl="node1" presStyleIdx="4" presStyleCnt="6">
        <dgm:presLayoutVars>
          <dgm:bulletEnabled val="1"/>
        </dgm:presLayoutVars>
      </dgm:prSet>
      <dgm:spPr/>
      <dgm:t>
        <a:bodyPr/>
        <a:lstStyle/>
        <a:p>
          <a:endParaRPr lang="en-US"/>
        </a:p>
      </dgm:t>
    </dgm:pt>
    <dgm:pt modelId="{39FD40C5-BFC0-4DDF-886E-46FB9E1C8F46}" type="pres">
      <dgm:prSet presAssocID="{571B0A4E-1A11-455C-957B-1A2DDDFC10CC}" presName="sibTrans" presStyleLbl="sibTrans1D1" presStyleIdx="4" presStyleCnt="5"/>
      <dgm:spPr/>
      <dgm:t>
        <a:bodyPr/>
        <a:lstStyle/>
        <a:p>
          <a:endParaRPr lang="en-US"/>
        </a:p>
      </dgm:t>
    </dgm:pt>
    <dgm:pt modelId="{49BA2609-04FC-4F58-8F43-856A63C94449}" type="pres">
      <dgm:prSet presAssocID="{571B0A4E-1A11-455C-957B-1A2DDDFC10CC}" presName="connectorText" presStyleLbl="sibTrans1D1" presStyleIdx="4" presStyleCnt="5"/>
      <dgm:spPr/>
      <dgm:t>
        <a:bodyPr/>
        <a:lstStyle/>
        <a:p>
          <a:endParaRPr lang="en-US"/>
        </a:p>
      </dgm:t>
    </dgm:pt>
    <dgm:pt modelId="{C9977AE1-D833-4757-965D-D96D28F20852}" type="pres">
      <dgm:prSet presAssocID="{88EDB8C4-5BA7-4181-A9AD-F1023D03B290}" presName="node" presStyleLbl="node1" presStyleIdx="5" presStyleCnt="6">
        <dgm:presLayoutVars>
          <dgm:bulletEnabled val="1"/>
        </dgm:presLayoutVars>
      </dgm:prSet>
      <dgm:spPr/>
      <dgm:t>
        <a:bodyPr/>
        <a:lstStyle/>
        <a:p>
          <a:endParaRPr lang="en-US"/>
        </a:p>
      </dgm:t>
    </dgm:pt>
  </dgm:ptLst>
  <dgm:cxnLst>
    <dgm:cxn modelId="{1AFE2EBC-A117-465E-84BE-1CDA0ED268FA}" type="presOf" srcId="{88EDB8C4-5BA7-4181-A9AD-F1023D03B290}" destId="{C9977AE1-D833-4757-965D-D96D28F20852}" srcOrd="0" destOrd="0" presId="urn:microsoft.com/office/officeart/2005/8/layout/bProcess3"/>
    <dgm:cxn modelId="{0426418D-5544-4A4E-ACD8-C0635A1204EC}" type="presOf" srcId="{09A292FA-BF5C-4D7A-BB59-D3BFD636B1AE}" destId="{F942D62C-5FCF-41BD-895D-9A528E9C6209}" srcOrd="1" destOrd="0" presId="urn:microsoft.com/office/officeart/2005/8/layout/bProcess3"/>
    <dgm:cxn modelId="{0528D765-162C-449F-9375-9C0E533CE015}" srcId="{A1935563-A32A-41F7-9330-4882261B945A}" destId="{6531B894-172C-4739-A995-C146574794FE}" srcOrd="4" destOrd="0" parTransId="{01621368-5A12-4797-9B14-0D641344BD1B}" sibTransId="{571B0A4E-1A11-455C-957B-1A2DDDFC10CC}"/>
    <dgm:cxn modelId="{6AEA2526-8A25-4B52-BDD4-A820353B0194}" type="presOf" srcId="{F83F1404-B26B-4B91-801B-B0E5936963EB}" destId="{AB63A360-D38E-4491-8150-705179744D81}" srcOrd="1" destOrd="0" presId="urn:microsoft.com/office/officeart/2005/8/layout/bProcess3"/>
    <dgm:cxn modelId="{E2197DA3-FDA1-4C59-9239-4BF50B72DF4F}" type="presOf" srcId="{A1935563-A32A-41F7-9330-4882261B945A}" destId="{5F24A09B-4402-4BAF-BC43-E87684323EFB}" srcOrd="0" destOrd="0" presId="urn:microsoft.com/office/officeart/2005/8/layout/bProcess3"/>
    <dgm:cxn modelId="{2E5B301D-6217-4FAC-BD30-56C676F405D6}" srcId="{A1935563-A32A-41F7-9330-4882261B945A}" destId="{2B07A337-4287-442A-A463-E20E8F2AE492}" srcOrd="0" destOrd="0" parTransId="{91527566-9D05-47E4-8938-AB40E7C13FF7}" sibTransId="{D95B1B40-5838-45EB-867D-76F2BB5443EC}"/>
    <dgm:cxn modelId="{7EE0B63E-5FDC-4AE0-B06C-A737DA041FC8}" srcId="{A1935563-A32A-41F7-9330-4882261B945A}" destId="{5F286646-F8C1-411B-9502-839B410EDD48}" srcOrd="1" destOrd="0" parTransId="{9C92C247-C613-4EC2-82D5-7293022BE6B7}" sibTransId="{09A292FA-BF5C-4D7A-BB59-D3BFD636B1AE}"/>
    <dgm:cxn modelId="{4B27F3AE-A902-4760-B45B-7DD3F68AF85A}" srcId="{A1935563-A32A-41F7-9330-4882261B945A}" destId="{58E96AF2-3E63-4B10-AC68-BEE3D24FCDCF}" srcOrd="3" destOrd="0" parTransId="{74D3E1C6-A38F-45FE-ACC1-0C10C11D3621}" sibTransId="{F83F1404-B26B-4B91-801B-B0E5936963EB}"/>
    <dgm:cxn modelId="{BF8A1255-6B92-4628-BBA5-EEEDCC73A733}" type="presOf" srcId="{D95B1B40-5838-45EB-867D-76F2BB5443EC}" destId="{7AA45259-F845-49D0-9F40-567FE8F6D8CA}" srcOrd="1" destOrd="0" presId="urn:microsoft.com/office/officeart/2005/8/layout/bProcess3"/>
    <dgm:cxn modelId="{9FD63BFD-9D47-4F97-BDF0-845FFA03D514}" type="presOf" srcId="{58E96AF2-3E63-4B10-AC68-BEE3D24FCDCF}" destId="{58FA86E0-73D9-4D8D-9AA5-24246AB3D9A9}" srcOrd="0" destOrd="0" presId="urn:microsoft.com/office/officeart/2005/8/layout/bProcess3"/>
    <dgm:cxn modelId="{9FD59BC1-4B64-4AEE-9E88-44C0B2580E12}" type="presOf" srcId="{571B0A4E-1A11-455C-957B-1A2DDDFC10CC}" destId="{49BA2609-04FC-4F58-8F43-856A63C94449}" srcOrd="1" destOrd="0" presId="urn:microsoft.com/office/officeart/2005/8/layout/bProcess3"/>
    <dgm:cxn modelId="{A6BB0AED-B1E7-4A27-8697-B922ACEC6BAE}" type="presOf" srcId="{D95B1B40-5838-45EB-867D-76F2BB5443EC}" destId="{7F15A62F-6CFD-4F6F-9A7B-EA759CE90DE8}" srcOrd="0" destOrd="0" presId="urn:microsoft.com/office/officeart/2005/8/layout/bProcess3"/>
    <dgm:cxn modelId="{F4C9183B-AC63-4BE5-AE7F-02D0EA07B122}" srcId="{A1935563-A32A-41F7-9330-4882261B945A}" destId="{1D8AC935-CC03-46E0-9E78-19D24B6FAD53}" srcOrd="2" destOrd="0" parTransId="{10A6EA00-D16C-4692-84BA-F45364955417}" sibTransId="{708F78B2-09CC-4BB8-A62A-D77406A0C90D}"/>
    <dgm:cxn modelId="{F7E5DABB-1C61-4A07-BD39-58CFA01C62F1}" type="presOf" srcId="{708F78B2-09CC-4BB8-A62A-D77406A0C90D}" destId="{33835F0C-4F3E-4EFE-AD0E-6C841FCA298E}" srcOrd="1" destOrd="0" presId="urn:microsoft.com/office/officeart/2005/8/layout/bProcess3"/>
    <dgm:cxn modelId="{610B877B-857A-44B4-9509-FB1E923967E9}" type="presOf" srcId="{708F78B2-09CC-4BB8-A62A-D77406A0C90D}" destId="{32A33A04-A3F5-4AAC-9088-D15EAFFC0FD7}" srcOrd="0" destOrd="0" presId="urn:microsoft.com/office/officeart/2005/8/layout/bProcess3"/>
    <dgm:cxn modelId="{F6877993-F33D-42FB-B5D4-DFB5DFD4FC2A}" type="presOf" srcId="{2B07A337-4287-442A-A463-E20E8F2AE492}" destId="{B0FF3343-9018-4FF4-9D23-6878D306B9B3}" srcOrd="0" destOrd="0" presId="urn:microsoft.com/office/officeart/2005/8/layout/bProcess3"/>
    <dgm:cxn modelId="{1E5BF12A-F9CA-4EBF-91E4-1D3CDB621D20}" type="presOf" srcId="{5F286646-F8C1-411B-9502-839B410EDD48}" destId="{F4393DCC-E17C-4A6A-B392-CA895D154E5E}" srcOrd="0" destOrd="0" presId="urn:microsoft.com/office/officeart/2005/8/layout/bProcess3"/>
    <dgm:cxn modelId="{B27DF10F-79C5-4B5F-9EC8-0B589AE14F5D}" srcId="{A1935563-A32A-41F7-9330-4882261B945A}" destId="{88EDB8C4-5BA7-4181-A9AD-F1023D03B290}" srcOrd="5" destOrd="0" parTransId="{1E8EE5DD-4F68-4929-8791-9E78CD34BB24}" sibTransId="{9ADB6D04-D0FF-4C2C-9A5D-1CD2F752C46A}"/>
    <dgm:cxn modelId="{038611F0-8CB6-4156-98EF-998C47E85F3A}" type="presOf" srcId="{1D8AC935-CC03-46E0-9E78-19D24B6FAD53}" destId="{FF674DFF-1E88-42F2-A2AF-67151B0E5283}" srcOrd="0" destOrd="0" presId="urn:microsoft.com/office/officeart/2005/8/layout/bProcess3"/>
    <dgm:cxn modelId="{924F6D76-0C9D-4862-8DBD-CE36EE5DE816}" type="presOf" srcId="{6531B894-172C-4739-A995-C146574794FE}" destId="{04222581-9976-4CA5-97C5-2598D0590466}" srcOrd="0" destOrd="0" presId="urn:microsoft.com/office/officeart/2005/8/layout/bProcess3"/>
    <dgm:cxn modelId="{D4B3ADCB-9A5D-4A4D-9706-CBCCC95E7E75}" type="presOf" srcId="{F83F1404-B26B-4B91-801B-B0E5936963EB}" destId="{437211FB-4272-4746-990A-851875F437F9}" srcOrd="0" destOrd="0" presId="urn:microsoft.com/office/officeart/2005/8/layout/bProcess3"/>
    <dgm:cxn modelId="{08DB7F28-F248-46D0-BDB9-2CD262C2DD64}" type="presOf" srcId="{09A292FA-BF5C-4D7A-BB59-D3BFD636B1AE}" destId="{7EE056B1-64B2-40BA-8585-42E270E48F73}" srcOrd="0" destOrd="0" presId="urn:microsoft.com/office/officeart/2005/8/layout/bProcess3"/>
    <dgm:cxn modelId="{A9443190-078F-4940-8918-A2582CC9197F}" type="presOf" srcId="{571B0A4E-1A11-455C-957B-1A2DDDFC10CC}" destId="{39FD40C5-BFC0-4DDF-886E-46FB9E1C8F46}" srcOrd="0" destOrd="0" presId="urn:microsoft.com/office/officeart/2005/8/layout/bProcess3"/>
    <dgm:cxn modelId="{CFA569E9-6324-4A20-BE48-4C2ADB77A013}" type="presParOf" srcId="{5F24A09B-4402-4BAF-BC43-E87684323EFB}" destId="{B0FF3343-9018-4FF4-9D23-6878D306B9B3}" srcOrd="0" destOrd="0" presId="urn:microsoft.com/office/officeart/2005/8/layout/bProcess3"/>
    <dgm:cxn modelId="{11AD9CA0-A283-4DA8-91DF-284B577A5C1A}" type="presParOf" srcId="{5F24A09B-4402-4BAF-BC43-E87684323EFB}" destId="{7F15A62F-6CFD-4F6F-9A7B-EA759CE90DE8}" srcOrd="1" destOrd="0" presId="urn:microsoft.com/office/officeart/2005/8/layout/bProcess3"/>
    <dgm:cxn modelId="{F28F3BE4-0EDF-499C-B87A-B96E598A17A4}" type="presParOf" srcId="{7F15A62F-6CFD-4F6F-9A7B-EA759CE90DE8}" destId="{7AA45259-F845-49D0-9F40-567FE8F6D8CA}" srcOrd="0" destOrd="0" presId="urn:microsoft.com/office/officeart/2005/8/layout/bProcess3"/>
    <dgm:cxn modelId="{AF93D406-A17E-478F-80B1-5DA5B3C37FB3}" type="presParOf" srcId="{5F24A09B-4402-4BAF-BC43-E87684323EFB}" destId="{F4393DCC-E17C-4A6A-B392-CA895D154E5E}" srcOrd="2" destOrd="0" presId="urn:microsoft.com/office/officeart/2005/8/layout/bProcess3"/>
    <dgm:cxn modelId="{BD55B37B-E5AD-4C79-97B1-FA95072A416A}" type="presParOf" srcId="{5F24A09B-4402-4BAF-BC43-E87684323EFB}" destId="{7EE056B1-64B2-40BA-8585-42E270E48F73}" srcOrd="3" destOrd="0" presId="urn:microsoft.com/office/officeart/2005/8/layout/bProcess3"/>
    <dgm:cxn modelId="{5706DB72-27FD-44AB-9B2B-D0D5E4BC574E}" type="presParOf" srcId="{7EE056B1-64B2-40BA-8585-42E270E48F73}" destId="{F942D62C-5FCF-41BD-895D-9A528E9C6209}" srcOrd="0" destOrd="0" presId="urn:microsoft.com/office/officeart/2005/8/layout/bProcess3"/>
    <dgm:cxn modelId="{43FD208A-9FDA-4DD4-AD94-CF3A500C1C95}" type="presParOf" srcId="{5F24A09B-4402-4BAF-BC43-E87684323EFB}" destId="{FF674DFF-1E88-42F2-A2AF-67151B0E5283}" srcOrd="4" destOrd="0" presId="urn:microsoft.com/office/officeart/2005/8/layout/bProcess3"/>
    <dgm:cxn modelId="{CF30CA60-C94C-4207-BB38-38A4433EFE30}" type="presParOf" srcId="{5F24A09B-4402-4BAF-BC43-E87684323EFB}" destId="{32A33A04-A3F5-4AAC-9088-D15EAFFC0FD7}" srcOrd="5" destOrd="0" presId="urn:microsoft.com/office/officeart/2005/8/layout/bProcess3"/>
    <dgm:cxn modelId="{6F6EAB55-4297-4D0B-A70B-92A908397F39}" type="presParOf" srcId="{32A33A04-A3F5-4AAC-9088-D15EAFFC0FD7}" destId="{33835F0C-4F3E-4EFE-AD0E-6C841FCA298E}" srcOrd="0" destOrd="0" presId="urn:microsoft.com/office/officeart/2005/8/layout/bProcess3"/>
    <dgm:cxn modelId="{70FB2C26-516B-456A-BA1E-B9603F709860}" type="presParOf" srcId="{5F24A09B-4402-4BAF-BC43-E87684323EFB}" destId="{58FA86E0-73D9-4D8D-9AA5-24246AB3D9A9}" srcOrd="6" destOrd="0" presId="urn:microsoft.com/office/officeart/2005/8/layout/bProcess3"/>
    <dgm:cxn modelId="{18C165EC-F0B3-485E-9ABC-35286A0D4D6A}" type="presParOf" srcId="{5F24A09B-4402-4BAF-BC43-E87684323EFB}" destId="{437211FB-4272-4746-990A-851875F437F9}" srcOrd="7" destOrd="0" presId="urn:microsoft.com/office/officeart/2005/8/layout/bProcess3"/>
    <dgm:cxn modelId="{2CEDE895-205F-4A6E-BE2B-574876248A62}" type="presParOf" srcId="{437211FB-4272-4746-990A-851875F437F9}" destId="{AB63A360-D38E-4491-8150-705179744D81}" srcOrd="0" destOrd="0" presId="urn:microsoft.com/office/officeart/2005/8/layout/bProcess3"/>
    <dgm:cxn modelId="{1114EE65-0907-4A21-8FAA-371003CA3301}" type="presParOf" srcId="{5F24A09B-4402-4BAF-BC43-E87684323EFB}" destId="{04222581-9976-4CA5-97C5-2598D0590466}" srcOrd="8" destOrd="0" presId="urn:microsoft.com/office/officeart/2005/8/layout/bProcess3"/>
    <dgm:cxn modelId="{B5DE9759-D01F-43B7-A58F-067EF2D86A88}" type="presParOf" srcId="{5F24A09B-4402-4BAF-BC43-E87684323EFB}" destId="{39FD40C5-BFC0-4DDF-886E-46FB9E1C8F46}" srcOrd="9" destOrd="0" presId="urn:microsoft.com/office/officeart/2005/8/layout/bProcess3"/>
    <dgm:cxn modelId="{A11A9397-3822-4943-9317-86571EF5ED07}" type="presParOf" srcId="{39FD40C5-BFC0-4DDF-886E-46FB9E1C8F46}" destId="{49BA2609-04FC-4F58-8F43-856A63C94449}" srcOrd="0" destOrd="0" presId="urn:microsoft.com/office/officeart/2005/8/layout/bProcess3"/>
    <dgm:cxn modelId="{05AE3950-424C-4A4B-A4BC-E16912C10C02}" type="presParOf" srcId="{5F24A09B-4402-4BAF-BC43-E87684323EFB}" destId="{C9977AE1-D833-4757-965D-D96D28F20852}" srcOrd="10"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B44D89C7-1638-46E6-9370-5F8A135ADB49}" type="doc">
      <dgm:prSet loTypeId="urn:microsoft.com/office/officeart/2005/8/layout/process2" loCatId="process" qsTypeId="urn:microsoft.com/office/officeart/2005/8/quickstyle/simple1" qsCatId="simple" csTypeId="urn:microsoft.com/office/officeart/2005/8/colors/accent2_2" csCatId="accent2" phldr="1"/>
      <dgm:spPr/>
    </dgm:pt>
    <dgm:pt modelId="{174F2BF8-9741-40BA-A588-FBE2C5816086}">
      <dgm:prSet phldrT="[Text]"/>
      <dgm:spPr/>
      <dgm:t>
        <a:bodyPr/>
        <a:lstStyle/>
        <a:p>
          <a:r>
            <a:rPr lang="en-US" b="0" dirty="0" smtClean="0">
              <a:latin typeface="+mn-lt"/>
              <a:cs typeface="Calibri" panose="020F0502020204030204" pitchFamily="34" charset="0"/>
            </a:rPr>
            <a:t>Section Sampling</a:t>
          </a:r>
          <a:endParaRPr lang="en-US" dirty="0">
            <a:latin typeface="+mn-lt"/>
            <a:cs typeface="Calibri" panose="020F0502020204030204" pitchFamily="34" charset="0"/>
          </a:endParaRPr>
        </a:p>
      </dgm:t>
    </dgm:pt>
    <dgm:pt modelId="{7FD37C18-A372-4F5D-A4C7-4AB09839D94D}" type="parTrans" cxnId="{81D58CBC-58FA-4667-9624-5871B86C5144}">
      <dgm:prSet/>
      <dgm:spPr/>
      <dgm:t>
        <a:bodyPr/>
        <a:lstStyle/>
        <a:p>
          <a:endParaRPr lang="en-US">
            <a:latin typeface="Calibri" panose="020F0502020204030204" pitchFamily="34" charset="0"/>
            <a:cs typeface="Calibri" panose="020F0502020204030204" pitchFamily="34" charset="0"/>
          </a:endParaRPr>
        </a:p>
      </dgm:t>
    </dgm:pt>
    <dgm:pt modelId="{B544B56C-2117-4B1D-80CF-0F3131691E25}" type="sibTrans" cxnId="{81D58CBC-58FA-4667-9624-5871B86C5144}">
      <dgm:prSet/>
      <dgm:spPr/>
      <dgm:t>
        <a:bodyPr/>
        <a:lstStyle/>
        <a:p>
          <a:endParaRPr lang="en-US" dirty="0">
            <a:latin typeface="Calibri" panose="020F0502020204030204" pitchFamily="34" charset="0"/>
            <a:cs typeface="Calibri" panose="020F0502020204030204" pitchFamily="34" charset="0"/>
          </a:endParaRPr>
        </a:p>
      </dgm:t>
    </dgm:pt>
    <dgm:pt modelId="{42E55F6E-6FBB-445D-A0F8-975B31C734FB}">
      <dgm:prSet phldrT="[Text]"/>
      <dgm:spPr/>
      <dgm:t>
        <a:bodyPr/>
        <a:lstStyle/>
        <a:p>
          <a:r>
            <a:rPr lang="en-US" dirty="0" smtClean="0">
              <a:latin typeface="+mn-lt"/>
              <a:cs typeface="Calibri" panose="020F0502020204030204" pitchFamily="34" charset="0"/>
            </a:rPr>
            <a:t>Student Sampling</a:t>
          </a:r>
          <a:endParaRPr lang="en-US" dirty="0">
            <a:latin typeface="+mn-lt"/>
            <a:cs typeface="Calibri" panose="020F0502020204030204" pitchFamily="34" charset="0"/>
          </a:endParaRPr>
        </a:p>
      </dgm:t>
    </dgm:pt>
    <dgm:pt modelId="{C884C372-4C36-46E7-A1B8-BFDFF79C93AC}" type="parTrans" cxnId="{518548C5-1442-4655-9D48-1479B6AC4957}">
      <dgm:prSet/>
      <dgm:spPr/>
      <dgm:t>
        <a:bodyPr/>
        <a:lstStyle/>
        <a:p>
          <a:endParaRPr lang="en-US">
            <a:latin typeface="Calibri" panose="020F0502020204030204" pitchFamily="34" charset="0"/>
            <a:cs typeface="Calibri" panose="020F0502020204030204" pitchFamily="34" charset="0"/>
          </a:endParaRPr>
        </a:p>
      </dgm:t>
    </dgm:pt>
    <dgm:pt modelId="{3145D25A-39EE-48C6-954E-F55EA8FBE45B}" type="sibTrans" cxnId="{518548C5-1442-4655-9D48-1479B6AC4957}">
      <dgm:prSet/>
      <dgm:spPr/>
      <dgm:t>
        <a:bodyPr/>
        <a:lstStyle/>
        <a:p>
          <a:endParaRPr lang="en-US">
            <a:latin typeface="Calibri" panose="020F0502020204030204" pitchFamily="34" charset="0"/>
            <a:cs typeface="Calibri" panose="020F0502020204030204" pitchFamily="34" charset="0"/>
          </a:endParaRPr>
        </a:p>
      </dgm:t>
    </dgm:pt>
    <dgm:pt modelId="{028510C0-9F4A-4A65-8609-4EFB414E5B30}" type="pres">
      <dgm:prSet presAssocID="{B44D89C7-1638-46E6-9370-5F8A135ADB49}" presName="linearFlow" presStyleCnt="0">
        <dgm:presLayoutVars>
          <dgm:resizeHandles val="exact"/>
        </dgm:presLayoutVars>
      </dgm:prSet>
      <dgm:spPr/>
    </dgm:pt>
    <dgm:pt modelId="{FAAFCDDA-7504-492F-8B38-AA2A0EC50621}" type="pres">
      <dgm:prSet presAssocID="{174F2BF8-9741-40BA-A588-FBE2C5816086}" presName="node" presStyleLbl="node1" presStyleIdx="0" presStyleCnt="2" custScaleX="64376" custLinFactNeighborY="1621">
        <dgm:presLayoutVars>
          <dgm:bulletEnabled val="1"/>
        </dgm:presLayoutVars>
      </dgm:prSet>
      <dgm:spPr/>
      <dgm:t>
        <a:bodyPr/>
        <a:lstStyle/>
        <a:p>
          <a:endParaRPr lang="en-US"/>
        </a:p>
      </dgm:t>
    </dgm:pt>
    <dgm:pt modelId="{0B5525DF-96AC-4BBF-9FFE-0D3586180418}" type="pres">
      <dgm:prSet presAssocID="{B544B56C-2117-4B1D-80CF-0F3131691E25}" presName="sibTrans" presStyleLbl="sibTrans2D1" presStyleIdx="0" presStyleCnt="1"/>
      <dgm:spPr/>
      <dgm:t>
        <a:bodyPr/>
        <a:lstStyle/>
        <a:p>
          <a:endParaRPr lang="en-US"/>
        </a:p>
      </dgm:t>
    </dgm:pt>
    <dgm:pt modelId="{B0CCD0D2-2FDD-490D-879F-FEA341CFB890}" type="pres">
      <dgm:prSet presAssocID="{B544B56C-2117-4B1D-80CF-0F3131691E25}" presName="connectorText" presStyleLbl="sibTrans2D1" presStyleIdx="0" presStyleCnt="1"/>
      <dgm:spPr/>
      <dgm:t>
        <a:bodyPr/>
        <a:lstStyle/>
        <a:p>
          <a:endParaRPr lang="en-US"/>
        </a:p>
      </dgm:t>
    </dgm:pt>
    <dgm:pt modelId="{7D08611B-D11D-458E-AEAD-3AA9F1CBA219}" type="pres">
      <dgm:prSet presAssocID="{42E55F6E-6FBB-445D-A0F8-975B31C734FB}" presName="node" presStyleLbl="node1" presStyleIdx="1" presStyleCnt="2" custScaleX="60912">
        <dgm:presLayoutVars>
          <dgm:bulletEnabled val="1"/>
        </dgm:presLayoutVars>
      </dgm:prSet>
      <dgm:spPr/>
      <dgm:t>
        <a:bodyPr/>
        <a:lstStyle/>
        <a:p>
          <a:endParaRPr lang="en-US"/>
        </a:p>
      </dgm:t>
    </dgm:pt>
  </dgm:ptLst>
  <dgm:cxnLst>
    <dgm:cxn modelId="{C03B89F2-9B36-4A9F-9161-54EDEC763194}" type="presOf" srcId="{174F2BF8-9741-40BA-A588-FBE2C5816086}" destId="{FAAFCDDA-7504-492F-8B38-AA2A0EC50621}" srcOrd="0" destOrd="0" presId="urn:microsoft.com/office/officeart/2005/8/layout/process2"/>
    <dgm:cxn modelId="{528557D0-3B60-4040-B969-4BA4C0E789A1}" type="presOf" srcId="{B544B56C-2117-4B1D-80CF-0F3131691E25}" destId="{0B5525DF-96AC-4BBF-9FFE-0D3586180418}" srcOrd="0" destOrd="0" presId="urn:microsoft.com/office/officeart/2005/8/layout/process2"/>
    <dgm:cxn modelId="{E6553966-F86F-4A98-9697-D09B0AC48295}" type="presOf" srcId="{42E55F6E-6FBB-445D-A0F8-975B31C734FB}" destId="{7D08611B-D11D-458E-AEAD-3AA9F1CBA219}" srcOrd="0" destOrd="0" presId="urn:microsoft.com/office/officeart/2005/8/layout/process2"/>
    <dgm:cxn modelId="{8129B0A6-F824-454D-AAB4-88934216F0B5}" type="presOf" srcId="{B544B56C-2117-4B1D-80CF-0F3131691E25}" destId="{B0CCD0D2-2FDD-490D-879F-FEA341CFB890}" srcOrd="1" destOrd="0" presId="urn:microsoft.com/office/officeart/2005/8/layout/process2"/>
    <dgm:cxn modelId="{518548C5-1442-4655-9D48-1479B6AC4957}" srcId="{B44D89C7-1638-46E6-9370-5F8A135ADB49}" destId="{42E55F6E-6FBB-445D-A0F8-975B31C734FB}" srcOrd="1" destOrd="0" parTransId="{C884C372-4C36-46E7-A1B8-BFDFF79C93AC}" sibTransId="{3145D25A-39EE-48C6-954E-F55EA8FBE45B}"/>
    <dgm:cxn modelId="{81D58CBC-58FA-4667-9624-5871B86C5144}" srcId="{B44D89C7-1638-46E6-9370-5F8A135ADB49}" destId="{174F2BF8-9741-40BA-A588-FBE2C5816086}" srcOrd="0" destOrd="0" parTransId="{7FD37C18-A372-4F5D-A4C7-4AB09839D94D}" sibTransId="{B544B56C-2117-4B1D-80CF-0F3131691E25}"/>
    <dgm:cxn modelId="{E5A4D5D6-87FC-4E70-9397-DC5CE8CF1D38}" type="presOf" srcId="{B44D89C7-1638-46E6-9370-5F8A135ADB49}" destId="{028510C0-9F4A-4A65-8609-4EFB414E5B30}" srcOrd="0" destOrd="0" presId="urn:microsoft.com/office/officeart/2005/8/layout/process2"/>
    <dgm:cxn modelId="{55FE2B78-FDD4-47C7-935C-2F9BF27715E6}" type="presParOf" srcId="{028510C0-9F4A-4A65-8609-4EFB414E5B30}" destId="{FAAFCDDA-7504-492F-8B38-AA2A0EC50621}" srcOrd="0" destOrd="0" presId="urn:microsoft.com/office/officeart/2005/8/layout/process2"/>
    <dgm:cxn modelId="{7D754321-2357-42F6-8388-A28416DA2519}" type="presParOf" srcId="{028510C0-9F4A-4A65-8609-4EFB414E5B30}" destId="{0B5525DF-96AC-4BBF-9FFE-0D3586180418}" srcOrd="1" destOrd="0" presId="urn:microsoft.com/office/officeart/2005/8/layout/process2"/>
    <dgm:cxn modelId="{29659EF8-788A-4BFA-8976-A581E201082B}" type="presParOf" srcId="{0B5525DF-96AC-4BBF-9FFE-0D3586180418}" destId="{B0CCD0D2-2FDD-490D-879F-FEA341CFB890}" srcOrd="0" destOrd="0" presId="urn:microsoft.com/office/officeart/2005/8/layout/process2"/>
    <dgm:cxn modelId="{7870576E-75D7-47F2-BD6E-2251F15E60F3}" type="presParOf" srcId="{028510C0-9F4A-4A65-8609-4EFB414E5B30}" destId="{7D08611B-D11D-458E-AEAD-3AA9F1CBA219}" srcOrd="2"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A1935563-A32A-41F7-9330-4882261B945A}" type="doc">
      <dgm:prSet loTypeId="urn:microsoft.com/office/officeart/2005/8/layout/process5" loCatId="process" qsTypeId="urn:microsoft.com/office/officeart/2005/8/quickstyle/3d2#1" qsCatId="3D" csTypeId="urn:microsoft.com/office/officeart/2005/8/colors/accent1_2" csCatId="accent1" phldr="1"/>
      <dgm:spPr/>
      <dgm:t>
        <a:bodyPr/>
        <a:lstStyle/>
        <a:p>
          <a:endParaRPr lang="en-US"/>
        </a:p>
      </dgm:t>
    </dgm:pt>
    <dgm:pt modelId="{2B07A337-4287-442A-A463-E20E8F2AE492}">
      <dgm:prSet phldrT="[Text]" custT="1"/>
      <dgm:spPr/>
      <dgm:t>
        <a:bodyPr/>
        <a:lstStyle/>
        <a:p>
          <a:r>
            <a:rPr lang="en-US" sz="2000" dirty="0" smtClean="0">
              <a:latin typeface="+mn-lt"/>
              <a:cs typeface="Calibri" panose="020F0502020204030204" pitchFamily="34" charset="0"/>
            </a:rPr>
            <a:t>Fill and complete </a:t>
          </a:r>
        </a:p>
        <a:p>
          <a:r>
            <a:rPr lang="en-US" sz="2000" dirty="0" smtClean="0">
              <a:latin typeface="+mn-lt"/>
              <a:cs typeface="Calibri" panose="020F0502020204030204" pitchFamily="34" charset="0"/>
            </a:rPr>
            <a:t>Sheet I</a:t>
          </a:r>
          <a:endParaRPr lang="en-US" sz="2000" dirty="0">
            <a:latin typeface="+mn-lt"/>
            <a:cs typeface="Calibri" panose="020F0502020204030204" pitchFamily="34" charset="0"/>
          </a:endParaRPr>
        </a:p>
      </dgm:t>
    </dgm:pt>
    <dgm:pt modelId="{91527566-9D05-47E4-8938-AB40E7C13FF7}" type="parTrans" cxnId="{2E5B301D-6217-4FAC-BD30-56C676F405D6}">
      <dgm:prSet/>
      <dgm:spPr/>
      <dgm:t>
        <a:bodyPr/>
        <a:lstStyle/>
        <a:p>
          <a:endParaRPr lang="en-US" sz="2800">
            <a:latin typeface="+mn-lt"/>
            <a:cs typeface="Calibri" panose="020F0502020204030204" pitchFamily="34" charset="0"/>
          </a:endParaRPr>
        </a:p>
      </dgm:t>
    </dgm:pt>
    <dgm:pt modelId="{D95B1B40-5838-45EB-867D-76F2BB5443EC}" type="sibTrans" cxnId="{2E5B301D-6217-4FAC-BD30-56C676F405D6}">
      <dgm:prSet custT="1"/>
      <dgm:spPr/>
      <dgm:t>
        <a:bodyPr/>
        <a:lstStyle/>
        <a:p>
          <a:endParaRPr lang="en-US" sz="2800" dirty="0">
            <a:latin typeface="+mn-lt"/>
            <a:cs typeface="Calibri" panose="020F0502020204030204" pitchFamily="34" charset="0"/>
          </a:endParaRPr>
        </a:p>
      </dgm:t>
    </dgm:pt>
    <dgm:pt modelId="{5F286646-F8C1-411B-9502-839B410EDD48}">
      <dgm:prSet phldrT="[Text]" custT="1"/>
      <dgm:spPr/>
      <dgm:t>
        <a:bodyPr/>
        <a:lstStyle/>
        <a:p>
          <a:r>
            <a:rPr lang="en-US" sz="2000" dirty="0" smtClean="0">
              <a:latin typeface="+mn-lt"/>
              <a:cs typeface="Calibri" panose="020F0502020204030204" pitchFamily="34" charset="0"/>
            </a:rPr>
            <a:t>Calculate the Sampling Interval (SI)</a:t>
          </a:r>
          <a:endParaRPr lang="en-US" sz="2000" dirty="0">
            <a:latin typeface="+mn-lt"/>
            <a:cs typeface="Calibri" panose="020F0502020204030204" pitchFamily="34" charset="0"/>
          </a:endParaRPr>
        </a:p>
      </dgm:t>
    </dgm:pt>
    <dgm:pt modelId="{9C92C247-C613-4EC2-82D5-7293022BE6B7}" type="parTrans" cxnId="{7EE0B63E-5FDC-4AE0-B06C-A737DA041FC8}">
      <dgm:prSet/>
      <dgm:spPr/>
      <dgm:t>
        <a:bodyPr/>
        <a:lstStyle/>
        <a:p>
          <a:endParaRPr lang="en-US" sz="2800">
            <a:latin typeface="+mn-lt"/>
            <a:cs typeface="Calibri" panose="020F0502020204030204" pitchFamily="34" charset="0"/>
          </a:endParaRPr>
        </a:p>
      </dgm:t>
    </dgm:pt>
    <dgm:pt modelId="{09A292FA-BF5C-4D7A-BB59-D3BFD636B1AE}" type="sibTrans" cxnId="{7EE0B63E-5FDC-4AE0-B06C-A737DA041FC8}">
      <dgm:prSet custT="1"/>
      <dgm:spPr/>
      <dgm:t>
        <a:bodyPr/>
        <a:lstStyle/>
        <a:p>
          <a:endParaRPr lang="en-US" sz="2800" dirty="0">
            <a:latin typeface="+mn-lt"/>
            <a:cs typeface="Calibri" panose="020F0502020204030204" pitchFamily="34" charset="0"/>
          </a:endParaRPr>
        </a:p>
      </dgm:t>
    </dgm:pt>
    <dgm:pt modelId="{23F14E62-E48B-43F7-BC44-7C918FDCCBAE}">
      <dgm:prSet phldrT="[Text]" custT="1"/>
      <dgm:spPr/>
      <dgm:t>
        <a:bodyPr/>
        <a:lstStyle/>
        <a:p>
          <a:r>
            <a:rPr lang="en-US" sz="2000" dirty="0" smtClean="0">
              <a:latin typeface="+mn-lt"/>
              <a:cs typeface="Calibri" panose="020F0502020204030204" pitchFamily="34" charset="0"/>
            </a:rPr>
            <a:t>Select the first student by calculating the Random Start (RS) number</a:t>
          </a:r>
          <a:endParaRPr lang="en-US" sz="2000" dirty="0">
            <a:latin typeface="+mn-lt"/>
            <a:cs typeface="Calibri" panose="020F0502020204030204" pitchFamily="34" charset="0"/>
          </a:endParaRPr>
        </a:p>
      </dgm:t>
    </dgm:pt>
    <dgm:pt modelId="{C4B03AF0-1FE7-44A2-AE2F-CB2D15A71417}" type="parTrans" cxnId="{EF12E05B-B153-4BF8-A67C-1C309DC4EC4C}">
      <dgm:prSet/>
      <dgm:spPr/>
      <dgm:t>
        <a:bodyPr/>
        <a:lstStyle/>
        <a:p>
          <a:endParaRPr lang="en-US" sz="2800">
            <a:latin typeface="+mn-lt"/>
            <a:cs typeface="Calibri" panose="020F0502020204030204" pitchFamily="34" charset="0"/>
          </a:endParaRPr>
        </a:p>
      </dgm:t>
    </dgm:pt>
    <dgm:pt modelId="{BA5EE421-D4D4-4EBF-9EA0-EA02014146A0}" type="sibTrans" cxnId="{EF12E05B-B153-4BF8-A67C-1C309DC4EC4C}">
      <dgm:prSet custT="1"/>
      <dgm:spPr/>
      <dgm:t>
        <a:bodyPr/>
        <a:lstStyle/>
        <a:p>
          <a:endParaRPr lang="en-US" sz="2800" dirty="0">
            <a:latin typeface="+mn-lt"/>
            <a:cs typeface="Calibri" panose="020F0502020204030204" pitchFamily="34" charset="0"/>
          </a:endParaRPr>
        </a:p>
      </dgm:t>
    </dgm:pt>
    <dgm:pt modelId="{1D8AC935-CC03-46E0-9E78-19D24B6FAD53}">
      <dgm:prSet phldrT="[Text]" custT="1"/>
      <dgm:spPr/>
      <dgm:t>
        <a:bodyPr/>
        <a:lstStyle/>
        <a:p>
          <a:r>
            <a:rPr lang="en-US" sz="2000" dirty="0" smtClean="0">
              <a:latin typeface="+mn-lt"/>
              <a:cs typeface="Calibri" panose="020F0502020204030204" pitchFamily="34" charset="0"/>
            </a:rPr>
            <a:t>Select other students in the sample by adding RS to SI</a:t>
          </a:r>
          <a:endParaRPr lang="en-US" sz="2000" dirty="0">
            <a:latin typeface="+mn-lt"/>
            <a:cs typeface="Calibri" panose="020F0502020204030204" pitchFamily="34" charset="0"/>
          </a:endParaRPr>
        </a:p>
      </dgm:t>
    </dgm:pt>
    <dgm:pt modelId="{10A6EA00-D16C-4692-84BA-F45364955417}" type="parTrans" cxnId="{F4C9183B-AC63-4BE5-AE7F-02D0EA07B122}">
      <dgm:prSet/>
      <dgm:spPr/>
      <dgm:t>
        <a:bodyPr/>
        <a:lstStyle/>
        <a:p>
          <a:endParaRPr lang="en-US" sz="2800">
            <a:latin typeface="+mn-lt"/>
            <a:cs typeface="Calibri" panose="020F0502020204030204" pitchFamily="34" charset="0"/>
          </a:endParaRPr>
        </a:p>
      </dgm:t>
    </dgm:pt>
    <dgm:pt modelId="{708F78B2-09CC-4BB8-A62A-D77406A0C90D}" type="sibTrans" cxnId="{F4C9183B-AC63-4BE5-AE7F-02D0EA07B122}">
      <dgm:prSet custT="1"/>
      <dgm:spPr/>
      <dgm:t>
        <a:bodyPr/>
        <a:lstStyle/>
        <a:p>
          <a:endParaRPr lang="en-US" sz="2800" dirty="0">
            <a:latin typeface="+mn-lt"/>
            <a:cs typeface="Calibri" panose="020F0502020204030204" pitchFamily="34" charset="0"/>
          </a:endParaRPr>
        </a:p>
      </dgm:t>
    </dgm:pt>
    <dgm:pt modelId="{B9CCB05E-09E2-43B8-BFE9-8D0F37221340}">
      <dgm:prSet phldrT="[Text]" custT="1"/>
      <dgm:spPr/>
      <dgm:t>
        <a:bodyPr/>
        <a:lstStyle/>
        <a:p>
          <a:r>
            <a:rPr lang="en-US" sz="2000" dirty="0" smtClean="0">
              <a:latin typeface="+mn-lt"/>
              <a:cs typeface="Calibri" panose="020F0502020204030204" pitchFamily="34" charset="0"/>
            </a:rPr>
            <a:t>Repeat the process till 45 students are selected</a:t>
          </a:r>
          <a:endParaRPr lang="en-US" sz="2000" dirty="0">
            <a:latin typeface="+mn-lt"/>
            <a:cs typeface="Calibri" panose="020F0502020204030204" pitchFamily="34" charset="0"/>
          </a:endParaRPr>
        </a:p>
      </dgm:t>
    </dgm:pt>
    <dgm:pt modelId="{6E2B1594-9373-4880-AA38-F2E9ECF0D324}" type="parTrans" cxnId="{FD10FEC4-19BD-4AA9-A1B4-C9E306D2D8AB}">
      <dgm:prSet/>
      <dgm:spPr/>
      <dgm:t>
        <a:bodyPr/>
        <a:lstStyle/>
        <a:p>
          <a:endParaRPr lang="en-US" sz="2800">
            <a:latin typeface="+mn-lt"/>
            <a:cs typeface="Calibri" panose="020F0502020204030204" pitchFamily="34" charset="0"/>
          </a:endParaRPr>
        </a:p>
      </dgm:t>
    </dgm:pt>
    <dgm:pt modelId="{201D0F76-7561-4C72-AF01-7002FD3D5FC0}" type="sibTrans" cxnId="{FD10FEC4-19BD-4AA9-A1B4-C9E306D2D8AB}">
      <dgm:prSet custT="1"/>
      <dgm:spPr/>
      <dgm:t>
        <a:bodyPr/>
        <a:lstStyle/>
        <a:p>
          <a:endParaRPr lang="en-US" sz="2800" dirty="0">
            <a:latin typeface="+mn-lt"/>
            <a:cs typeface="Calibri" panose="020F0502020204030204" pitchFamily="34" charset="0"/>
          </a:endParaRPr>
        </a:p>
      </dgm:t>
    </dgm:pt>
    <dgm:pt modelId="{58E96AF2-3E63-4B10-AC68-BEE3D24FCDCF}">
      <dgm:prSet custT="1"/>
      <dgm:spPr/>
      <dgm:t>
        <a:bodyPr/>
        <a:lstStyle/>
        <a:p>
          <a:r>
            <a:rPr lang="en-US" sz="2000" dirty="0" smtClean="0">
              <a:latin typeface="+mn-lt"/>
              <a:cs typeface="Calibri" panose="020F0502020204030204" pitchFamily="34" charset="0"/>
            </a:rPr>
            <a:t>Fill and complete Sheet II</a:t>
          </a:r>
          <a:endParaRPr lang="en-US" sz="2000" dirty="0">
            <a:latin typeface="+mn-lt"/>
            <a:cs typeface="Calibri" panose="020F0502020204030204" pitchFamily="34" charset="0"/>
          </a:endParaRPr>
        </a:p>
      </dgm:t>
    </dgm:pt>
    <dgm:pt modelId="{74D3E1C6-A38F-45FE-ACC1-0C10C11D3621}" type="parTrans" cxnId="{4B27F3AE-A902-4760-B45B-7DD3F68AF85A}">
      <dgm:prSet/>
      <dgm:spPr/>
      <dgm:t>
        <a:bodyPr/>
        <a:lstStyle/>
        <a:p>
          <a:endParaRPr lang="en-US" sz="2800">
            <a:latin typeface="+mn-lt"/>
            <a:cs typeface="Calibri" panose="020F0502020204030204" pitchFamily="34" charset="0"/>
          </a:endParaRPr>
        </a:p>
      </dgm:t>
    </dgm:pt>
    <dgm:pt modelId="{F83F1404-B26B-4B91-801B-B0E5936963EB}" type="sibTrans" cxnId="{4B27F3AE-A902-4760-B45B-7DD3F68AF85A}">
      <dgm:prSet/>
      <dgm:spPr/>
      <dgm:t>
        <a:bodyPr/>
        <a:lstStyle/>
        <a:p>
          <a:endParaRPr lang="en-US" sz="2800">
            <a:latin typeface="+mn-lt"/>
            <a:cs typeface="Calibri" panose="020F0502020204030204" pitchFamily="34" charset="0"/>
          </a:endParaRPr>
        </a:p>
      </dgm:t>
    </dgm:pt>
    <dgm:pt modelId="{D918DB33-CC25-4461-AE40-04479C4DDD7D}" type="pres">
      <dgm:prSet presAssocID="{A1935563-A32A-41F7-9330-4882261B945A}" presName="diagram" presStyleCnt="0">
        <dgm:presLayoutVars>
          <dgm:dir/>
          <dgm:resizeHandles val="exact"/>
        </dgm:presLayoutVars>
      </dgm:prSet>
      <dgm:spPr/>
      <dgm:t>
        <a:bodyPr/>
        <a:lstStyle/>
        <a:p>
          <a:endParaRPr lang="en-US"/>
        </a:p>
      </dgm:t>
    </dgm:pt>
    <dgm:pt modelId="{0C9270D7-5F6B-4ADF-A80B-0895CDDB3841}" type="pres">
      <dgm:prSet presAssocID="{2B07A337-4287-442A-A463-E20E8F2AE492}" presName="node" presStyleLbl="node1" presStyleIdx="0" presStyleCnt="6" custScaleX="172938" custScaleY="220976">
        <dgm:presLayoutVars>
          <dgm:bulletEnabled val="1"/>
        </dgm:presLayoutVars>
      </dgm:prSet>
      <dgm:spPr/>
      <dgm:t>
        <a:bodyPr/>
        <a:lstStyle/>
        <a:p>
          <a:endParaRPr lang="en-US"/>
        </a:p>
      </dgm:t>
    </dgm:pt>
    <dgm:pt modelId="{F302E0EC-0303-4313-8344-1A7566576734}" type="pres">
      <dgm:prSet presAssocID="{D95B1B40-5838-45EB-867D-76F2BB5443EC}" presName="sibTrans" presStyleLbl="sibTrans2D1" presStyleIdx="0" presStyleCnt="5"/>
      <dgm:spPr/>
      <dgm:t>
        <a:bodyPr/>
        <a:lstStyle/>
        <a:p>
          <a:endParaRPr lang="en-US"/>
        </a:p>
      </dgm:t>
    </dgm:pt>
    <dgm:pt modelId="{B916315B-7B5F-44D4-B666-8825EECDC03A}" type="pres">
      <dgm:prSet presAssocID="{D95B1B40-5838-45EB-867D-76F2BB5443EC}" presName="connectorText" presStyleLbl="sibTrans2D1" presStyleIdx="0" presStyleCnt="5"/>
      <dgm:spPr/>
      <dgm:t>
        <a:bodyPr/>
        <a:lstStyle/>
        <a:p>
          <a:endParaRPr lang="en-US"/>
        </a:p>
      </dgm:t>
    </dgm:pt>
    <dgm:pt modelId="{279A1028-946C-4FDE-BF00-EE384BB477F8}" type="pres">
      <dgm:prSet presAssocID="{5F286646-F8C1-411B-9502-839B410EDD48}" presName="node" presStyleLbl="node1" presStyleIdx="1" presStyleCnt="6" custScaleX="172938" custScaleY="220976">
        <dgm:presLayoutVars>
          <dgm:bulletEnabled val="1"/>
        </dgm:presLayoutVars>
      </dgm:prSet>
      <dgm:spPr/>
      <dgm:t>
        <a:bodyPr/>
        <a:lstStyle/>
        <a:p>
          <a:endParaRPr lang="en-US"/>
        </a:p>
      </dgm:t>
    </dgm:pt>
    <dgm:pt modelId="{7C11D543-309D-4B52-B08B-F1B8AB79EB95}" type="pres">
      <dgm:prSet presAssocID="{09A292FA-BF5C-4D7A-BB59-D3BFD636B1AE}" presName="sibTrans" presStyleLbl="sibTrans2D1" presStyleIdx="1" presStyleCnt="5"/>
      <dgm:spPr/>
      <dgm:t>
        <a:bodyPr/>
        <a:lstStyle/>
        <a:p>
          <a:endParaRPr lang="en-US"/>
        </a:p>
      </dgm:t>
    </dgm:pt>
    <dgm:pt modelId="{D85E0194-BE56-48C4-969F-D2F2BA59F109}" type="pres">
      <dgm:prSet presAssocID="{09A292FA-BF5C-4D7A-BB59-D3BFD636B1AE}" presName="connectorText" presStyleLbl="sibTrans2D1" presStyleIdx="1" presStyleCnt="5"/>
      <dgm:spPr/>
      <dgm:t>
        <a:bodyPr/>
        <a:lstStyle/>
        <a:p>
          <a:endParaRPr lang="en-US"/>
        </a:p>
      </dgm:t>
    </dgm:pt>
    <dgm:pt modelId="{4C2851BB-999B-4E24-9AA2-ECA2B944383E}" type="pres">
      <dgm:prSet presAssocID="{23F14E62-E48B-43F7-BC44-7C918FDCCBAE}" presName="node" presStyleLbl="node1" presStyleIdx="2" presStyleCnt="6" custScaleX="172938" custScaleY="220976">
        <dgm:presLayoutVars>
          <dgm:bulletEnabled val="1"/>
        </dgm:presLayoutVars>
      </dgm:prSet>
      <dgm:spPr/>
      <dgm:t>
        <a:bodyPr/>
        <a:lstStyle/>
        <a:p>
          <a:endParaRPr lang="en-US"/>
        </a:p>
      </dgm:t>
    </dgm:pt>
    <dgm:pt modelId="{6A200A26-21F0-440D-A5D4-9399C45DE2EF}" type="pres">
      <dgm:prSet presAssocID="{BA5EE421-D4D4-4EBF-9EA0-EA02014146A0}" presName="sibTrans" presStyleLbl="sibTrans2D1" presStyleIdx="2" presStyleCnt="5"/>
      <dgm:spPr/>
      <dgm:t>
        <a:bodyPr/>
        <a:lstStyle/>
        <a:p>
          <a:endParaRPr lang="en-US"/>
        </a:p>
      </dgm:t>
    </dgm:pt>
    <dgm:pt modelId="{0A9C477C-78E5-45E6-A8C0-9BA97128C6EC}" type="pres">
      <dgm:prSet presAssocID="{BA5EE421-D4D4-4EBF-9EA0-EA02014146A0}" presName="connectorText" presStyleLbl="sibTrans2D1" presStyleIdx="2" presStyleCnt="5"/>
      <dgm:spPr/>
      <dgm:t>
        <a:bodyPr/>
        <a:lstStyle/>
        <a:p>
          <a:endParaRPr lang="en-US"/>
        </a:p>
      </dgm:t>
    </dgm:pt>
    <dgm:pt modelId="{15A32C1D-A537-4841-AC47-DEEE75A8165D}" type="pres">
      <dgm:prSet presAssocID="{1D8AC935-CC03-46E0-9E78-19D24B6FAD53}" presName="node" presStyleLbl="node1" presStyleIdx="3" presStyleCnt="6" custScaleX="172938" custScaleY="220976">
        <dgm:presLayoutVars>
          <dgm:bulletEnabled val="1"/>
        </dgm:presLayoutVars>
      </dgm:prSet>
      <dgm:spPr/>
      <dgm:t>
        <a:bodyPr/>
        <a:lstStyle/>
        <a:p>
          <a:endParaRPr lang="en-US"/>
        </a:p>
      </dgm:t>
    </dgm:pt>
    <dgm:pt modelId="{3023D6A3-07DC-4EB3-B08B-EED25E7CC58E}" type="pres">
      <dgm:prSet presAssocID="{708F78B2-09CC-4BB8-A62A-D77406A0C90D}" presName="sibTrans" presStyleLbl="sibTrans2D1" presStyleIdx="3" presStyleCnt="5"/>
      <dgm:spPr/>
      <dgm:t>
        <a:bodyPr/>
        <a:lstStyle/>
        <a:p>
          <a:endParaRPr lang="en-US"/>
        </a:p>
      </dgm:t>
    </dgm:pt>
    <dgm:pt modelId="{49472B51-CB26-405B-98F1-FB737F4EC9C4}" type="pres">
      <dgm:prSet presAssocID="{708F78B2-09CC-4BB8-A62A-D77406A0C90D}" presName="connectorText" presStyleLbl="sibTrans2D1" presStyleIdx="3" presStyleCnt="5"/>
      <dgm:spPr/>
      <dgm:t>
        <a:bodyPr/>
        <a:lstStyle/>
        <a:p>
          <a:endParaRPr lang="en-US"/>
        </a:p>
      </dgm:t>
    </dgm:pt>
    <dgm:pt modelId="{0DC34A88-03CB-4B72-B75D-DD4211011C06}" type="pres">
      <dgm:prSet presAssocID="{B9CCB05E-09E2-43B8-BFE9-8D0F37221340}" presName="node" presStyleLbl="node1" presStyleIdx="4" presStyleCnt="6" custScaleX="172938" custScaleY="220976">
        <dgm:presLayoutVars>
          <dgm:bulletEnabled val="1"/>
        </dgm:presLayoutVars>
      </dgm:prSet>
      <dgm:spPr/>
      <dgm:t>
        <a:bodyPr/>
        <a:lstStyle/>
        <a:p>
          <a:endParaRPr lang="en-US"/>
        </a:p>
      </dgm:t>
    </dgm:pt>
    <dgm:pt modelId="{7B9924C1-A5FD-448A-9F27-0682D68D0C3F}" type="pres">
      <dgm:prSet presAssocID="{201D0F76-7561-4C72-AF01-7002FD3D5FC0}" presName="sibTrans" presStyleLbl="sibTrans2D1" presStyleIdx="4" presStyleCnt="5"/>
      <dgm:spPr/>
      <dgm:t>
        <a:bodyPr/>
        <a:lstStyle/>
        <a:p>
          <a:endParaRPr lang="en-US"/>
        </a:p>
      </dgm:t>
    </dgm:pt>
    <dgm:pt modelId="{4580DF59-687A-402D-93DD-F3C2BA99A848}" type="pres">
      <dgm:prSet presAssocID="{201D0F76-7561-4C72-AF01-7002FD3D5FC0}" presName="connectorText" presStyleLbl="sibTrans2D1" presStyleIdx="4" presStyleCnt="5"/>
      <dgm:spPr/>
      <dgm:t>
        <a:bodyPr/>
        <a:lstStyle/>
        <a:p>
          <a:endParaRPr lang="en-US"/>
        </a:p>
      </dgm:t>
    </dgm:pt>
    <dgm:pt modelId="{3AA151AD-BA3B-466D-A4B6-4018527E5283}" type="pres">
      <dgm:prSet presAssocID="{58E96AF2-3E63-4B10-AC68-BEE3D24FCDCF}" presName="node" presStyleLbl="node1" presStyleIdx="5" presStyleCnt="6" custScaleX="172938" custScaleY="220976">
        <dgm:presLayoutVars>
          <dgm:bulletEnabled val="1"/>
        </dgm:presLayoutVars>
      </dgm:prSet>
      <dgm:spPr/>
      <dgm:t>
        <a:bodyPr/>
        <a:lstStyle/>
        <a:p>
          <a:endParaRPr lang="en-US"/>
        </a:p>
      </dgm:t>
    </dgm:pt>
  </dgm:ptLst>
  <dgm:cxnLst>
    <dgm:cxn modelId="{DB6AFF51-52DB-4C09-90AA-1E34E4D2A131}" type="presOf" srcId="{BA5EE421-D4D4-4EBF-9EA0-EA02014146A0}" destId="{0A9C477C-78E5-45E6-A8C0-9BA97128C6EC}" srcOrd="1" destOrd="0" presId="urn:microsoft.com/office/officeart/2005/8/layout/process5"/>
    <dgm:cxn modelId="{FD10FEC4-19BD-4AA9-A1B4-C9E306D2D8AB}" srcId="{A1935563-A32A-41F7-9330-4882261B945A}" destId="{B9CCB05E-09E2-43B8-BFE9-8D0F37221340}" srcOrd="4" destOrd="0" parTransId="{6E2B1594-9373-4880-AA38-F2E9ECF0D324}" sibTransId="{201D0F76-7561-4C72-AF01-7002FD3D5FC0}"/>
    <dgm:cxn modelId="{1311CC46-8640-4ACF-82BD-159929536DAF}" type="presOf" srcId="{5F286646-F8C1-411B-9502-839B410EDD48}" destId="{279A1028-946C-4FDE-BF00-EE384BB477F8}" srcOrd="0" destOrd="0" presId="urn:microsoft.com/office/officeart/2005/8/layout/process5"/>
    <dgm:cxn modelId="{F9743966-C7DD-41DA-A6FB-473FFA5C9575}" type="presOf" srcId="{708F78B2-09CC-4BB8-A62A-D77406A0C90D}" destId="{3023D6A3-07DC-4EB3-B08B-EED25E7CC58E}" srcOrd="0" destOrd="0" presId="urn:microsoft.com/office/officeart/2005/8/layout/process5"/>
    <dgm:cxn modelId="{2E5B301D-6217-4FAC-BD30-56C676F405D6}" srcId="{A1935563-A32A-41F7-9330-4882261B945A}" destId="{2B07A337-4287-442A-A463-E20E8F2AE492}" srcOrd="0" destOrd="0" parTransId="{91527566-9D05-47E4-8938-AB40E7C13FF7}" sibTransId="{D95B1B40-5838-45EB-867D-76F2BB5443EC}"/>
    <dgm:cxn modelId="{7EE0B63E-5FDC-4AE0-B06C-A737DA041FC8}" srcId="{A1935563-A32A-41F7-9330-4882261B945A}" destId="{5F286646-F8C1-411B-9502-839B410EDD48}" srcOrd="1" destOrd="0" parTransId="{9C92C247-C613-4EC2-82D5-7293022BE6B7}" sibTransId="{09A292FA-BF5C-4D7A-BB59-D3BFD636B1AE}"/>
    <dgm:cxn modelId="{4B27F3AE-A902-4760-B45B-7DD3F68AF85A}" srcId="{A1935563-A32A-41F7-9330-4882261B945A}" destId="{58E96AF2-3E63-4B10-AC68-BEE3D24FCDCF}" srcOrd="5" destOrd="0" parTransId="{74D3E1C6-A38F-45FE-ACC1-0C10C11D3621}" sibTransId="{F83F1404-B26B-4B91-801B-B0E5936963EB}"/>
    <dgm:cxn modelId="{492E6137-8FA0-41ED-AC7A-18BBE8852597}" type="presOf" srcId="{708F78B2-09CC-4BB8-A62A-D77406A0C90D}" destId="{49472B51-CB26-405B-98F1-FB737F4EC9C4}" srcOrd="1" destOrd="0" presId="urn:microsoft.com/office/officeart/2005/8/layout/process5"/>
    <dgm:cxn modelId="{8095C9A3-C0F6-48D5-BF56-88B87BF30483}" type="presOf" srcId="{BA5EE421-D4D4-4EBF-9EA0-EA02014146A0}" destId="{6A200A26-21F0-440D-A5D4-9399C45DE2EF}" srcOrd="0" destOrd="0" presId="urn:microsoft.com/office/officeart/2005/8/layout/process5"/>
    <dgm:cxn modelId="{EA442C4C-67F9-42FD-B15E-7E9A24755ED7}" type="presOf" srcId="{201D0F76-7561-4C72-AF01-7002FD3D5FC0}" destId="{7B9924C1-A5FD-448A-9F27-0682D68D0C3F}" srcOrd="0" destOrd="0" presId="urn:microsoft.com/office/officeart/2005/8/layout/process5"/>
    <dgm:cxn modelId="{8B384C20-DF32-4CA5-B4CB-F44F34A7EE42}" type="presOf" srcId="{2B07A337-4287-442A-A463-E20E8F2AE492}" destId="{0C9270D7-5F6B-4ADF-A80B-0895CDDB3841}" srcOrd="0" destOrd="0" presId="urn:microsoft.com/office/officeart/2005/8/layout/process5"/>
    <dgm:cxn modelId="{0EE3F390-5AE1-44FA-A5E7-967A34272356}" type="presOf" srcId="{09A292FA-BF5C-4D7A-BB59-D3BFD636B1AE}" destId="{D85E0194-BE56-48C4-969F-D2F2BA59F109}" srcOrd="1" destOrd="0" presId="urn:microsoft.com/office/officeart/2005/8/layout/process5"/>
    <dgm:cxn modelId="{F4C9183B-AC63-4BE5-AE7F-02D0EA07B122}" srcId="{A1935563-A32A-41F7-9330-4882261B945A}" destId="{1D8AC935-CC03-46E0-9E78-19D24B6FAD53}" srcOrd="3" destOrd="0" parTransId="{10A6EA00-D16C-4692-84BA-F45364955417}" sibTransId="{708F78B2-09CC-4BB8-A62A-D77406A0C90D}"/>
    <dgm:cxn modelId="{B8A5930D-62D6-479A-B2A7-4409EDFE1955}" type="presOf" srcId="{09A292FA-BF5C-4D7A-BB59-D3BFD636B1AE}" destId="{7C11D543-309D-4B52-B08B-F1B8AB79EB95}" srcOrd="0" destOrd="0" presId="urn:microsoft.com/office/officeart/2005/8/layout/process5"/>
    <dgm:cxn modelId="{4E9B3F45-64CD-4594-8D03-02965C41A9DC}" type="presOf" srcId="{B9CCB05E-09E2-43B8-BFE9-8D0F37221340}" destId="{0DC34A88-03CB-4B72-B75D-DD4211011C06}" srcOrd="0" destOrd="0" presId="urn:microsoft.com/office/officeart/2005/8/layout/process5"/>
    <dgm:cxn modelId="{82BECAEF-DEB0-4DDF-B9CF-95F8797E7B69}" type="presOf" srcId="{D95B1B40-5838-45EB-867D-76F2BB5443EC}" destId="{B916315B-7B5F-44D4-B666-8825EECDC03A}" srcOrd="1" destOrd="0" presId="urn:microsoft.com/office/officeart/2005/8/layout/process5"/>
    <dgm:cxn modelId="{F01FF3FA-F4B3-4BE4-BAF5-43C103CAC88E}" type="presOf" srcId="{58E96AF2-3E63-4B10-AC68-BEE3D24FCDCF}" destId="{3AA151AD-BA3B-466D-A4B6-4018527E5283}" srcOrd="0" destOrd="0" presId="urn:microsoft.com/office/officeart/2005/8/layout/process5"/>
    <dgm:cxn modelId="{D5C7284E-36F7-4FB0-BCF7-347D43AED09F}" type="presOf" srcId="{201D0F76-7561-4C72-AF01-7002FD3D5FC0}" destId="{4580DF59-687A-402D-93DD-F3C2BA99A848}" srcOrd="1" destOrd="0" presId="urn:microsoft.com/office/officeart/2005/8/layout/process5"/>
    <dgm:cxn modelId="{CEB33D3C-CF29-4498-9CBE-73ABCAD49C2B}" type="presOf" srcId="{D95B1B40-5838-45EB-867D-76F2BB5443EC}" destId="{F302E0EC-0303-4313-8344-1A7566576734}" srcOrd="0" destOrd="0" presId="urn:microsoft.com/office/officeart/2005/8/layout/process5"/>
    <dgm:cxn modelId="{A7E5116A-B0B8-4CC6-9DC3-9B1AD052431E}" type="presOf" srcId="{23F14E62-E48B-43F7-BC44-7C918FDCCBAE}" destId="{4C2851BB-999B-4E24-9AA2-ECA2B944383E}" srcOrd="0" destOrd="0" presId="urn:microsoft.com/office/officeart/2005/8/layout/process5"/>
    <dgm:cxn modelId="{F132B4C0-3A49-44E9-AF58-0B2D1ECBE64D}" type="presOf" srcId="{1D8AC935-CC03-46E0-9E78-19D24B6FAD53}" destId="{15A32C1D-A537-4841-AC47-DEEE75A8165D}" srcOrd="0" destOrd="0" presId="urn:microsoft.com/office/officeart/2005/8/layout/process5"/>
    <dgm:cxn modelId="{EF12E05B-B153-4BF8-A67C-1C309DC4EC4C}" srcId="{A1935563-A32A-41F7-9330-4882261B945A}" destId="{23F14E62-E48B-43F7-BC44-7C918FDCCBAE}" srcOrd="2" destOrd="0" parTransId="{C4B03AF0-1FE7-44A2-AE2F-CB2D15A71417}" sibTransId="{BA5EE421-D4D4-4EBF-9EA0-EA02014146A0}"/>
    <dgm:cxn modelId="{CAA1B1A3-AF15-4EFC-A8F1-77573C590B48}" type="presOf" srcId="{A1935563-A32A-41F7-9330-4882261B945A}" destId="{D918DB33-CC25-4461-AE40-04479C4DDD7D}" srcOrd="0" destOrd="0" presId="urn:microsoft.com/office/officeart/2005/8/layout/process5"/>
    <dgm:cxn modelId="{14A72C67-E9B1-4DE1-BD73-08BEA3C1FCB8}" type="presParOf" srcId="{D918DB33-CC25-4461-AE40-04479C4DDD7D}" destId="{0C9270D7-5F6B-4ADF-A80B-0895CDDB3841}" srcOrd="0" destOrd="0" presId="urn:microsoft.com/office/officeart/2005/8/layout/process5"/>
    <dgm:cxn modelId="{5E1697D9-1582-4C13-A242-F6D49BDBC271}" type="presParOf" srcId="{D918DB33-CC25-4461-AE40-04479C4DDD7D}" destId="{F302E0EC-0303-4313-8344-1A7566576734}" srcOrd="1" destOrd="0" presId="urn:microsoft.com/office/officeart/2005/8/layout/process5"/>
    <dgm:cxn modelId="{57C5093B-9D1B-47AB-97DE-035863124854}" type="presParOf" srcId="{F302E0EC-0303-4313-8344-1A7566576734}" destId="{B916315B-7B5F-44D4-B666-8825EECDC03A}" srcOrd="0" destOrd="0" presId="urn:microsoft.com/office/officeart/2005/8/layout/process5"/>
    <dgm:cxn modelId="{B9C6AA6C-B1D8-463A-9F75-075D9DAC2B1C}" type="presParOf" srcId="{D918DB33-CC25-4461-AE40-04479C4DDD7D}" destId="{279A1028-946C-4FDE-BF00-EE384BB477F8}" srcOrd="2" destOrd="0" presId="urn:microsoft.com/office/officeart/2005/8/layout/process5"/>
    <dgm:cxn modelId="{931A5CF6-FF72-4470-A944-DC64105F2277}" type="presParOf" srcId="{D918DB33-CC25-4461-AE40-04479C4DDD7D}" destId="{7C11D543-309D-4B52-B08B-F1B8AB79EB95}" srcOrd="3" destOrd="0" presId="urn:microsoft.com/office/officeart/2005/8/layout/process5"/>
    <dgm:cxn modelId="{15557B10-C977-4B1A-BD55-1C4735E6E58A}" type="presParOf" srcId="{7C11D543-309D-4B52-B08B-F1B8AB79EB95}" destId="{D85E0194-BE56-48C4-969F-D2F2BA59F109}" srcOrd="0" destOrd="0" presId="urn:microsoft.com/office/officeart/2005/8/layout/process5"/>
    <dgm:cxn modelId="{4198EEED-3C66-49AB-ACBF-F7F64D35CC8A}" type="presParOf" srcId="{D918DB33-CC25-4461-AE40-04479C4DDD7D}" destId="{4C2851BB-999B-4E24-9AA2-ECA2B944383E}" srcOrd="4" destOrd="0" presId="urn:microsoft.com/office/officeart/2005/8/layout/process5"/>
    <dgm:cxn modelId="{B6823696-C17D-4038-8310-B6E48D76D6A9}" type="presParOf" srcId="{D918DB33-CC25-4461-AE40-04479C4DDD7D}" destId="{6A200A26-21F0-440D-A5D4-9399C45DE2EF}" srcOrd="5" destOrd="0" presId="urn:microsoft.com/office/officeart/2005/8/layout/process5"/>
    <dgm:cxn modelId="{78F35233-2D07-4902-9C9B-D2D08341BF45}" type="presParOf" srcId="{6A200A26-21F0-440D-A5D4-9399C45DE2EF}" destId="{0A9C477C-78E5-45E6-A8C0-9BA97128C6EC}" srcOrd="0" destOrd="0" presId="urn:microsoft.com/office/officeart/2005/8/layout/process5"/>
    <dgm:cxn modelId="{5DA3616A-179C-459F-AAC9-5B66953CE3E7}" type="presParOf" srcId="{D918DB33-CC25-4461-AE40-04479C4DDD7D}" destId="{15A32C1D-A537-4841-AC47-DEEE75A8165D}" srcOrd="6" destOrd="0" presId="urn:microsoft.com/office/officeart/2005/8/layout/process5"/>
    <dgm:cxn modelId="{D3E7F9DC-1925-4ADB-8CB0-E1008471ABEA}" type="presParOf" srcId="{D918DB33-CC25-4461-AE40-04479C4DDD7D}" destId="{3023D6A3-07DC-4EB3-B08B-EED25E7CC58E}" srcOrd="7" destOrd="0" presId="urn:microsoft.com/office/officeart/2005/8/layout/process5"/>
    <dgm:cxn modelId="{FABDC135-F42D-4A7F-879F-817F255CF458}" type="presParOf" srcId="{3023D6A3-07DC-4EB3-B08B-EED25E7CC58E}" destId="{49472B51-CB26-405B-98F1-FB737F4EC9C4}" srcOrd="0" destOrd="0" presId="urn:microsoft.com/office/officeart/2005/8/layout/process5"/>
    <dgm:cxn modelId="{F3431BF8-CA09-42A4-8C31-9C558DD08BE2}" type="presParOf" srcId="{D918DB33-CC25-4461-AE40-04479C4DDD7D}" destId="{0DC34A88-03CB-4B72-B75D-DD4211011C06}" srcOrd="8" destOrd="0" presId="urn:microsoft.com/office/officeart/2005/8/layout/process5"/>
    <dgm:cxn modelId="{756A7E07-E714-4FFF-A66A-9F585220D929}" type="presParOf" srcId="{D918DB33-CC25-4461-AE40-04479C4DDD7D}" destId="{7B9924C1-A5FD-448A-9F27-0682D68D0C3F}" srcOrd="9" destOrd="0" presId="urn:microsoft.com/office/officeart/2005/8/layout/process5"/>
    <dgm:cxn modelId="{5A348ECB-3DC9-4E73-95A8-363363FE3ED7}" type="presParOf" srcId="{7B9924C1-A5FD-448A-9F27-0682D68D0C3F}" destId="{4580DF59-687A-402D-93DD-F3C2BA99A848}" srcOrd="0" destOrd="0" presId="urn:microsoft.com/office/officeart/2005/8/layout/process5"/>
    <dgm:cxn modelId="{C1DB14C9-30C4-4411-A1C6-8750C649A155}" type="presParOf" srcId="{D918DB33-CC25-4461-AE40-04479C4DDD7D}" destId="{3AA151AD-BA3B-466D-A4B6-4018527E5283}" srcOrd="10"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38CE315-0738-4BD0-8DDD-8F6C8F9AE878}" type="doc">
      <dgm:prSet loTypeId="urn:microsoft.com/office/officeart/2005/8/layout/hList6" loCatId="list" qsTypeId="urn:microsoft.com/office/officeart/2005/8/quickstyle/3d1" qsCatId="3D" csTypeId="urn:microsoft.com/office/officeart/2005/8/colors/accent2_2" csCatId="accent2" phldr="1"/>
      <dgm:spPr/>
    </dgm:pt>
    <dgm:pt modelId="{3D99556E-F27C-4F25-93CB-194F65831043}">
      <dgm:prSet phldrT="[Text]" custT="1"/>
      <dgm:spPr/>
      <dgm:t>
        <a:bodyPr/>
        <a:lstStyle/>
        <a:p>
          <a:r>
            <a:rPr lang="en-IN" sz="2400" dirty="0" smtClean="0">
              <a:latin typeface="Calibri" panose="020F0502020204030204" pitchFamily="34" charset="0"/>
              <a:cs typeface="Calibri" panose="020F0502020204030204" pitchFamily="34" charset="0"/>
            </a:rPr>
            <a:t>Chairperson of State/National  Education Board/Director SCERT/ Senior Officer from the Senior Education Office is the State Coordinator</a:t>
          </a:r>
          <a:endParaRPr lang="en-IN" sz="2400" dirty="0">
            <a:latin typeface="Calibri" panose="020F0502020204030204" pitchFamily="34" charset="0"/>
            <a:cs typeface="Calibri" panose="020F0502020204030204" pitchFamily="34" charset="0"/>
          </a:endParaRPr>
        </a:p>
      </dgm:t>
    </dgm:pt>
    <dgm:pt modelId="{B30EB6B1-3B9C-4D1B-8C46-9EA3933B76C8}" type="parTrans" cxnId="{42B8DC45-EED2-4259-A121-AE2026FBDE73}">
      <dgm:prSet/>
      <dgm:spPr/>
      <dgm:t>
        <a:bodyPr/>
        <a:lstStyle/>
        <a:p>
          <a:endParaRPr lang="en-IN"/>
        </a:p>
      </dgm:t>
    </dgm:pt>
    <dgm:pt modelId="{E16F0AEF-6433-49E9-B915-6CD16BD9218C}" type="sibTrans" cxnId="{42B8DC45-EED2-4259-A121-AE2026FBDE73}">
      <dgm:prSet/>
      <dgm:spPr/>
      <dgm:t>
        <a:bodyPr/>
        <a:lstStyle/>
        <a:p>
          <a:endParaRPr lang="en-IN"/>
        </a:p>
      </dgm:t>
    </dgm:pt>
    <dgm:pt modelId="{18E8EDAF-4E46-41A3-A2A9-DB2F0B45122D}">
      <dgm:prSet phldrT="[Text]" custT="1"/>
      <dgm:spPr/>
      <dgm:t>
        <a:bodyPr/>
        <a:lstStyle/>
        <a:p>
          <a:r>
            <a:rPr lang="en-IN" sz="2400" dirty="0" smtClean="0">
              <a:latin typeface="Calibri" panose="020F0502020204030204" pitchFamily="34" charset="0"/>
              <a:cs typeface="Calibri" panose="020F0502020204030204" pitchFamily="34" charset="0"/>
            </a:rPr>
            <a:t>Institutional Coordinator and Associate Institutional Coordinator are nominated by the State Coordinator</a:t>
          </a:r>
          <a:endParaRPr lang="en-IN" sz="2400" dirty="0">
            <a:latin typeface="Calibri" panose="020F0502020204030204" pitchFamily="34" charset="0"/>
            <a:cs typeface="Calibri" panose="020F0502020204030204" pitchFamily="34" charset="0"/>
          </a:endParaRPr>
        </a:p>
      </dgm:t>
    </dgm:pt>
    <dgm:pt modelId="{590B42B8-5F7C-4D4D-8093-54A597D69C1A}" type="parTrans" cxnId="{39A21E98-7C93-4EAE-9A61-B90D57CC48D8}">
      <dgm:prSet/>
      <dgm:spPr/>
      <dgm:t>
        <a:bodyPr/>
        <a:lstStyle/>
        <a:p>
          <a:endParaRPr lang="en-IN"/>
        </a:p>
      </dgm:t>
    </dgm:pt>
    <dgm:pt modelId="{824D0459-CB71-410D-AD44-48C55C2AF59A}" type="sibTrans" cxnId="{39A21E98-7C93-4EAE-9A61-B90D57CC48D8}">
      <dgm:prSet/>
      <dgm:spPr/>
      <dgm:t>
        <a:bodyPr/>
        <a:lstStyle/>
        <a:p>
          <a:endParaRPr lang="en-IN"/>
        </a:p>
      </dgm:t>
    </dgm:pt>
    <dgm:pt modelId="{974195CD-83E0-49C7-80F0-233B4590B4DE}">
      <dgm:prSet phldrT="[Text]" custT="1"/>
      <dgm:spPr/>
      <dgm:t>
        <a:bodyPr/>
        <a:lstStyle/>
        <a:p>
          <a:r>
            <a:rPr lang="en-IN" sz="2400" dirty="0" smtClean="0">
              <a:latin typeface="Calibri" panose="020F0502020204030204" pitchFamily="34" charset="0"/>
              <a:cs typeface="Calibri" panose="020F0502020204030204" pitchFamily="34" charset="0"/>
            </a:rPr>
            <a:t>State Project Director – RMSA and one </a:t>
          </a:r>
          <a:r>
            <a:rPr lang="en-US" sz="2400" dirty="0" smtClean="0">
              <a:latin typeface="Calibri" panose="020F0502020204030204" pitchFamily="34" charset="0"/>
              <a:cs typeface="Calibri" panose="020F0502020204030204" pitchFamily="34" charset="0"/>
            </a:rPr>
            <a:t>Monitoring Assistant at SPD-RMSA office</a:t>
          </a:r>
          <a:endParaRPr lang="en-IN" sz="2400" dirty="0">
            <a:latin typeface="Calibri" panose="020F0502020204030204" pitchFamily="34" charset="0"/>
            <a:cs typeface="Calibri" panose="020F0502020204030204" pitchFamily="34" charset="0"/>
          </a:endParaRPr>
        </a:p>
      </dgm:t>
    </dgm:pt>
    <dgm:pt modelId="{9C446520-2586-44F5-97E5-49876E4F2C41}" type="parTrans" cxnId="{9F08A4FC-1E44-45BE-90FC-044FA8BB4E24}">
      <dgm:prSet/>
      <dgm:spPr/>
      <dgm:t>
        <a:bodyPr/>
        <a:lstStyle/>
        <a:p>
          <a:endParaRPr lang="en-IN"/>
        </a:p>
      </dgm:t>
    </dgm:pt>
    <dgm:pt modelId="{DE0A359D-5F9E-4764-A7B1-AB022E41E684}" type="sibTrans" cxnId="{9F08A4FC-1E44-45BE-90FC-044FA8BB4E24}">
      <dgm:prSet/>
      <dgm:spPr/>
      <dgm:t>
        <a:bodyPr/>
        <a:lstStyle/>
        <a:p>
          <a:endParaRPr lang="en-IN"/>
        </a:p>
      </dgm:t>
    </dgm:pt>
    <dgm:pt modelId="{F2371968-4BC1-4C09-BD25-9D219BBB68A0}" type="pres">
      <dgm:prSet presAssocID="{938CE315-0738-4BD0-8DDD-8F6C8F9AE878}" presName="Name0" presStyleCnt="0">
        <dgm:presLayoutVars>
          <dgm:dir/>
          <dgm:resizeHandles val="exact"/>
        </dgm:presLayoutVars>
      </dgm:prSet>
      <dgm:spPr/>
    </dgm:pt>
    <dgm:pt modelId="{F9A27DAD-C6FB-48C8-8380-06BCC656E717}" type="pres">
      <dgm:prSet presAssocID="{3D99556E-F27C-4F25-93CB-194F65831043}" presName="node" presStyleLbl="node1" presStyleIdx="0" presStyleCnt="3">
        <dgm:presLayoutVars>
          <dgm:bulletEnabled val="1"/>
        </dgm:presLayoutVars>
      </dgm:prSet>
      <dgm:spPr/>
      <dgm:t>
        <a:bodyPr/>
        <a:lstStyle/>
        <a:p>
          <a:endParaRPr lang="en-US"/>
        </a:p>
      </dgm:t>
    </dgm:pt>
    <dgm:pt modelId="{A5BA6C95-6CD1-4DCA-8B38-52232D1F4CC5}" type="pres">
      <dgm:prSet presAssocID="{E16F0AEF-6433-49E9-B915-6CD16BD9218C}" presName="sibTrans" presStyleCnt="0"/>
      <dgm:spPr/>
    </dgm:pt>
    <dgm:pt modelId="{335F0362-8CFB-42D5-9B88-CBC2B5E71D51}" type="pres">
      <dgm:prSet presAssocID="{18E8EDAF-4E46-41A3-A2A9-DB2F0B45122D}" presName="node" presStyleLbl="node1" presStyleIdx="1" presStyleCnt="3">
        <dgm:presLayoutVars>
          <dgm:bulletEnabled val="1"/>
        </dgm:presLayoutVars>
      </dgm:prSet>
      <dgm:spPr/>
      <dgm:t>
        <a:bodyPr/>
        <a:lstStyle/>
        <a:p>
          <a:endParaRPr lang="en-US"/>
        </a:p>
      </dgm:t>
    </dgm:pt>
    <dgm:pt modelId="{F791F0A1-9A3B-431A-99D4-F8003F8EE7F6}" type="pres">
      <dgm:prSet presAssocID="{824D0459-CB71-410D-AD44-48C55C2AF59A}" presName="sibTrans" presStyleCnt="0"/>
      <dgm:spPr/>
    </dgm:pt>
    <dgm:pt modelId="{8C058993-5BF0-4214-A71D-006C0D285D22}" type="pres">
      <dgm:prSet presAssocID="{974195CD-83E0-49C7-80F0-233B4590B4DE}" presName="node" presStyleLbl="node1" presStyleIdx="2" presStyleCnt="3">
        <dgm:presLayoutVars>
          <dgm:bulletEnabled val="1"/>
        </dgm:presLayoutVars>
      </dgm:prSet>
      <dgm:spPr/>
      <dgm:t>
        <a:bodyPr/>
        <a:lstStyle/>
        <a:p>
          <a:endParaRPr lang="en-US"/>
        </a:p>
      </dgm:t>
    </dgm:pt>
  </dgm:ptLst>
  <dgm:cxnLst>
    <dgm:cxn modelId="{0A0AA82F-753D-4543-9350-777AF924E0BC}" type="presOf" srcId="{974195CD-83E0-49C7-80F0-233B4590B4DE}" destId="{8C058993-5BF0-4214-A71D-006C0D285D22}" srcOrd="0" destOrd="0" presId="urn:microsoft.com/office/officeart/2005/8/layout/hList6"/>
    <dgm:cxn modelId="{B9C0C13C-D076-4461-A831-6D7812159D1B}" type="presOf" srcId="{18E8EDAF-4E46-41A3-A2A9-DB2F0B45122D}" destId="{335F0362-8CFB-42D5-9B88-CBC2B5E71D51}" srcOrd="0" destOrd="0" presId="urn:microsoft.com/office/officeart/2005/8/layout/hList6"/>
    <dgm:cxn modelId="{75B6F191-7FDA-4664-ABE5-11A628432179}" type="presOf" srcId="{938CE315-0738-4BD0-8DDD-8F6C8F9AE878}" destId="{F2371968-4BC1-4C09-BD25-9D219BBB68A0}" srcOrd="0" destOrd="0" presId="urn:microsoft.com/office/officeart/2005/8/layout/hList6"/>
    <dgm:cxn modelId="{39A21E98-7C93-4EAE-9A61-B90D57CC48D8}" srcId="{938CE315-0738-4BD0-8DDD-8F6C8F9AE878}" destId="{18E8EDAF-4E46-41A3-A2A9-DB2F0B45122D}" srcOrd="1" destOrd="0" parTransId="{590B42B8-5F7C-4D4D-8093-54A597D69C1A}" sibTransId="{824D0459-CB71-410D-AD44-48C55C2AF59A}"/>
    <dgm:cxn modelId="{5BF7490F-E578-4856-953F-8D061312D700}" type="presOf" srcId="{3D99556E-F27C-4F25-93CB-194F65831043}" destId="{F9A27DAD-C6FB-48C8-8380-06BCC656E717}" srcOrd="0" destOrd="0" presId="urn:microsoft.com/office/officeart/2005/8/layout/hList6"/>
    <dgm:cxn modelId="{42B8DC45-EED2-4259-A121-AE2026FBDE73}" srcId="{938CE315-0738-4BD0-8DDD-8F6C8F9AE878}" destId="{3D99556E-F27C-4F25-93CB-194F65831043}" srcOrd="0" destOrd="0" parTransId="{B30EB6B1-3B9C-4D1B-8C46-9EA3933B76C8}" sibTransId="{E16F0AEF-6433-49E9-B915-6CD16BD9218C}"/>
    <dgm:cxn modelId="{9F08A4FC-1E44-45BE-90FC-044FA8BB4E24}" srcId="{938CE315-0738-4BD0-8DDD-8F6C8F9AE878}" destId="{974195CD-83E0-49C7-80F0-233B4590B4DE}" srcOrd="2" destOrd="0" parTransId="{9C446520-2586-44F5-97E5-49876E4F2C41}" sibTransId="{DE0A359D-5F9E-4764-A7B1-AB022E41E684}"/>
    <dgm:cxn modelId="{C6C6E43C-EC7D-4F58-9FA2-5AD15575D438}" type="presParOf" srcId="{F2371968-4BC1-4C09-BD25-9D219BBB68A0}" destId="{F9A27DAD-C6FB-48C8-8380-06BCC656E717}" srcOrd="0" destOrd="0" presId="urn:microsoft.com/office/officeart/2005/8/layout/hList6"/>
    <dgm:cxn modelId="{9688B9B4-D9F7-41A1-9BA1-19C875D2E2C4}" type="presParOf" srcId="{F2371968-4BC1-4C09-BD25-9D219BBB68A0}" destId="{A5BA6C95-6CD1-4DCA-8B38-52232D1F4CC5}" srcOrd="1" destOrd="0" presId="urn:microsoft.com/office/officeart/2005/8/layout/hList6"/>
    <dgm:cxn modelId="{10E9AC2E-4E91-49D9-BE47-4AF0B3293CE9}" type="presParOf" srcId="{F2371968-4BC1-4C09-BD25-9D219BBB68A0}" destId="{335F0362-8CFB-42D5-9B88-CBC2B5E71D51}" srcOrd="2" destOrd="0" presId="urn:microsoft.com/office/officeart/2005/8/layout/hList6"/>
    <dgm:cxn modelId="{A88E7D12-89E8-45B1-940D-4D7534988FEB}" type="presParOf" srcId="{F2371968-4BC1-4C09-BD25-9D219BBB68A0}" destId="{F791F0A1-9A3B-431A-99D4-F8003F8EE7F6}" srcOrd="3" destOrd="0" presId="urn:microsoft.com/office/officeart/2005/8/layout/hList6"/>
    <dgm:cxn modelId="{CF16BD00-196B-4B59-AA9B-E8E0A05809BF}" type="presParOf" srcId="{F2371968-4BC1-4C09-BD25-9D219BBB68A0}" destId="{8C058993-5BF0-4214-A71D-006C0D285D22}"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C35D123-63F5-45FE-A9FC-87116D7A35E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E881BF4-8A16-4A9E-9348-682951B7B7D5}">
      <dgm:prSet phldrT="[Text]" custT="1"/>
      <dgm:spPr/>
      <dgm:t>
        <a:bodyPr/>
        <a:lstStyle/>
        <a:p>
          <a:r>
            <a:rPr lang="en-US" sz="2500" dirty="0" smtClean="0">
              <a:latin typeface="Calibri" panose="020F0502020204030204" pitchFamily="34" charset="0"/>
              <a:cs typeface="Calibri" panose="020F0502020204030204" pitchFamily="34" charset="0"/>
            </a:rPr>
            <a:t>Explain the roles and functions of relevant teams, especially for DCs and Field Investigators (FIs) at school level</a:t>
          </a:r>
          <a:endParaRPr lang="en-US" sz="2500" dirty="0">
            <a:latin typeface="Calibri" panose="020F0502020204030204" pitchFamily="34" charset="0"/>
            <a:cs typeface="Calibri" panose="020F0502020204030204" pitchFamily="34" charset="0"/>
          </a:endParaRPr>
        </a:p>
      </dgm:t>
    </dgm:pt>
    <dgm:pt modelId="{4F884D77-6221-4F54-87EF-B1BF1DA5ADFC}" type="parTrans" cxnId="{C3BB16FD-5E43-41AA-984E-F801BB2EA47D}">
      <dgm:prSet/>
      <dgm:spPr/>
      <dgm:t>
        <a:bodyPr/>
        <a:lstStyle/>
        <a:p>
          <a:endParaRPr lang="en-US" sz="2500">
            <a:latin typeface="Calibri" panose="020F0502020204030204" pitchFamily="34" charset="0"/>
            <a:cs typeface="Calibri" panose="020F0502020204030204" pitchFamily="34" charset="0"/>
          </a:endParaRPr>
        </a:p>
      </dgm:t>
    </dgm:pt>
    <dgm:pt modelId="{514510CE-2AF9-425D-9900-234772957F7C}" type="sibTrans" cxnId="{C3BB16FD-5E43-41AA-984E-F801BB2EA47D}">
      <dgm:prSet/>
      <dgm:spPr/>
      <dgm:t>
        <a:bodyPr/>
        <a:lstStyle/>
        <a:p>
          <a:endParaRPr lang="en-US" sz="2500">
            <a:latin typeface="Calibri" panose="020F0502020204030204" pitchFamily="34" charset="0"/>
            <a:cs typeface="Calibri" panose="020F0502020204030204" pitchFamily="34" charset="0"/>
          </a:endParaRPr>
        </a:p>
      </dgm:t>
    </dgm:pt>
    <dgm:pt modelId="{0BE08EE5-21AE-4761-A8E8-A6EDA5E96D2C}">
      <dgm:prSet phldrT="[Text]" custT="1"/>
      <dgm:spPr/>
      <dgm:t>
        <a:bodyPr/>
        <a:lstStyle/>
        <a:p>
          <a:r>
            <a:rPr lang="en-US" sz="2500" dirty="0" smtClean="0">
              <a:latin typeface="Calibri" panose="020F0502020204030204" pitchFamily="34" charset="0"/>
              <a:cs typeface="Calibri" panose="020F0502020204030204" pitchFamily="34" charset="0"/>
            </a:rPr>
            <a:t>Explain the different procedures of administering the survey– e.g. filling of forms and codes, selection process of section &amp; students etc</a:t>
          </a:r>
          <a:endParaRPr lang="en-US" sz="2500" dirty="0">
            <a:latin typeface="Calibri" panose="020F0502020204030204" pitchFamily="34" charset="0"/>
            <a:cs typeface="Calibri" panose="020F0502020204030204" pitchFamily="34" charset="0"/>
          </a:endParaRPr>
        </a:p>
      </dgm:t>
    </dgm:pt>
    <dgm:pt modelId="{90E8E32E-4B23-42AA-87E0-1D97AF4B3079}" type="parTrans" cxnId="{6212011F-1953-4517-A4FA-BF2FD1976BDE}">
      <dgm:prSet/>
      <dgm:spPr/>
      <dgm:t>
        <a:bodyPr/>
        <a:lstStyle/>
        <a:p>
          <a:endParaRPr lang="en-US" sz="2500">
            <a:latin typeface="Calibri" panose="020F0502020204030204" pitchFamily="34" charset="0"/>
            <a:cs typeface="Calibri" panose="020F0502020204030204" pitchFamily="34" charset="0"/>
          </a:endParaRPr>
        </a:p>
      </dgm:t>
    </dgm:pt>
    <dgm:pt modelId="{512A51A0-CA89-4901-B538-F678CBB60C9A}" type="sibTrans" cxnId="{6212011F-1953-4517-A4FA-BF2FD1976BDE}">
      <dgm:prSet/>
      <dgm:spPr/>
      <dgm:t>
        <a:bodyPr/>
        <a:lstStyle/>
        <a:p>
          <a:endParaRPr lang="en-US" sz="2500">
            <a:latin typeface="Calibri" panose="020F0502020204030204" pitchFamily="34" charset="0"/>
            <a:cs typeface="Calibri" panose="020F0502020204030204" pitchFamily="34" charset="0"/>
          </a:endParaRPr>
        </a:p>
      </dgm:t>
    </dgm:pt>
    <dgm:pt modelId="{A962E0D9-06F7-4199-AC9A-6AEC356B0458}">
      <dgm:prSet phldrT="[Text]" custT="1"/>
      <dgm:spPr/>
      <dgm:t>
        <a:bodyPr/>
        <a:lstStyle/>
        <a:p>
          <a:r>
            <a:rPr lang="en-US" sz="2500" dirty="0" smtClean="0">
              <a:latin typeface="Calibri" panose="020F0502020204030204" pitchFamily="34" charset="0"/>
              <a:cs typeface="Calibri" panose="020F0502020204030204" pitchFamily="34" charset="0"/>
            </a:rPr>
            <a:t>Share the training schedule of FIs, day of survey administration, required quantity of survey material with DCs etc</a:t>
          </a:r>
          <a:endParaRPr lang="en-US" sz="2500" dirty="0">
            <a:latin typeface="Calibri" panose="020F0502020204030204" pitchFamily="34" charset="0"/>
            <a:cs typeface="Calibri" panose="020F0502020204030204" pitchFamily="34" charset="0"/>
          </a:endParaRPr>
        </a:p>
      </dgm:t>
    </dgm:pt>
    <dgm:pt modelId="{9CD33A3A-9526-437B-8145-D1E02D99DDD7}" type="parTrans" cxnId="{A0A61C11-B4BC-472D-8AFE-2402DBB42A11}">
      <dgm:prSet/>
      <dgm:spPr/>
      <dgm:t>
        <a:bodyPr/>
        <a:lstStyle/>
        <a:p>
          <a:endParaRPr lang="en-US" sz="2500">
            <a:latin typeface="Calibri" panose="020F0502020204030204" pitchFamily="34" charset="0"/>
            <a:cs typeface="Calibri" panose="020F0502020204030204" pitchFamily="34" charset="0"/>
          </a:endParaRPr>
        </a:p>
      </dgm:t>
    </dgm:pt>
    <dgm:pt modelId="{1E3EA4A6-A13E-4D37-A40A-9BDCD990460E}" type="sibTrans" cxnId="{A0A61C11-B4BC-472D-8AFE-2402DBB42A11}">
      <dgm:prSet/>
      <dgm:spPr/>
      <dgm:t>
        <a:bodyPr/>
        <a:lstStyle/>
        <a:p>
          <a:endParaRPr lang="en-US" sz="2500">
            <a:latin typeface="Calibri" panose="020F0502020204030204" pitchFamily="34" charset="0"/>
            <a:cs typeface="Calibri" panose="020F0502020204030204" pitchFamily="34" charset="0"/>
          </a:endParaRPr>
        </a:p>
      </dgm:t>
    </dgm:pt>
    <dgm:pt modelId="{33778CCA-6EE9-448A-BF9C-D144EAA356E4}">
      <dgm:prSet phldrT="[Text]" custT="1"/>
      <dgm:spPr/>
      <dgm:t>
        <a:bodyPr/>
        <a:lstStyle/>
        <a:p>
          <a:r>
            <a:rPr lang="en-US" sz="2500" dirty="0" smtClean="0">
              <a:latin typeface="Calibri" panose="020F0502020204030204" pitchFamily="34" charset="0"/>
              <a:cs typeface="Calibri" panose="020F0502020204030204" pitchFamily="34" charset="0"/>
            </a:rPr>
            <a:t>Update the status of NAS activities in Progress Module of NAS X Web Application</a:t>
          </a:r>
          <a:endParaRPr lang="en-US" sz="2500" dirty="0">
            <a:latin typeface="Calibri" panose="020F0502020204030204" pitchFamily="34" charset="0"/>
            <a:cs typeface="Calibri" panose="020F0502020204030204" pitchFamily="34" charset="0"/>
          </a:endParaRPr>
        </a:p>
      </dgm:t>
    </dgm:pt>
    <dgm:pt modelId="{8570004D-04BB-41E3-9D9B-C50A1828FFF1}" type="parTrans" cxnId="{7FFFA77E-F75C-4995-9406-329F02CD10AC}">
      <dgm:prSet/>
      <dgm:spPr/>
      <dgm:t>
        <a:bodyPr/>
        <a:lstStyle/>
        <a:p>
          <a:endParaRPr lang="en-US" sz="2500">
            <a:latin typeface="Calibri" panose="020F0502020204030204" pitchFamily="34" charset="0"/>
            <a:cs typeface="Calibri" panose="020F0502020204030204" pitchFamily="34" charset="0"/>
          </a:endParaRPr>
        </a:p>
      </dgm:t>
    </dgm:pt>
    <dgm:pt modelId="{6BFA40D7-1474-4A05-9660-3D84EEC5D327}" type="sibTrans" cxnId="{7FFFA77E-F75C-4995-9406-329F02CD10AC}">
      <dgm:prSet/>
      <dgm:spPr/>
      <dgm:t>
        <a:bodyPr/>
        <a:lstStyle/>
        <a:p>
          <a:endParaRPr lang="en-US" sz="2500">
            <a:latin typeface="Calibri" panose="020F0502020204030204" pitchFamily="34" charset="0"/>
            <a:cs typeface="Calibri" panose="020F0502020204030204" pitchFamily="34" charset="0"/>
          </a:endParaRPr>
        </a:p>
      </dgm:t>
    </dgm:pt>
    <dgm:pt modelId="{7F05E05B-A04F-421E-89A2-76450505B7B4}">
      <dgm:prSet phldrT="[Text]" custT="1"/>
      <dgm:spPr/>
      <dgm:t>
        <a:bodyPr/>
        <a:lstStyle/>
        <a:p>
          <a:r>
            <a:rPr lang="en-US" sz="2500" dirty="0" smtClean="0">
              <a:latin typeface="Calibri" panose="020F0502020204030204" pitchFamily="34" charset="0"/>
              <a:cs typeface="Calibri" panose="020F0502020204030204" pitchFamily="34" charset="0"/>
            </a:rPr>
            <a:t>Ensure that all students of Class X should be present on 5 February 2018</a:t>
          </a:r>
          <a:endParaRPr lang="en-US" sz="2500" dirty="0">
            <a:latin typeface="Calibri" panose="020F0502020204030204" pitchFamily="34" charset="0"/>
            <a:cs typeface="Calibri" panose="020F0502020204030204" pitchFamily="34" charset="0"/>
          </a:endParaRPr>
        </a:p>
      </dgm:t>
    </dgm:pt>
    <dgm:pt modelId="{B5F6EAF5-9EDA-4E33-95B9-4B8FAB71AF8A}" type="parTrans" cxnId="{FFFAC615-5212-49B6-A59E-ED38AD998696}">
      <dgm:prSet/>
      <dgm:spPr/>
      <dgm:t>
        <a:bodyPr/>
        <a:lstStyle/>
        <a:p>
          <a:endParaRPr lang="en-US" sz="2500">
            <a:latin typeface="Calibri" panose="020F0502020204030204" pitchFamily="34" charset="0"/>
            <a:cs typeface="Calibri" panose="020F0502020204030204" pitchFamily="34" charset="0"/>
          </a:endParaRPr>
        </a:p>
      </dgm:t>
    </dgm:pt>
    <dgm:pt modelId="{3ACDE190-6254-4FFA-9CE7-C0EC3CFF8C87}" type="sibTrans" cxnId="{FFFAC615-5212-49B6-A59E-ED38AD998696}">
      <dgm:prSet/>
      <dgm:spPr/>
      <dgm:t>
        <a:bodyPr/>
        <a:lstStyle/>
        <a:p>
          <a:endParaRPr lang="en-US" sz="2500">
            <a:latin typeface="Calibri" panose="020F0502020204030204" pitchFamily="34" charset="0"/>
            <a:cs typeface="Calibri" panose="020F0502020204030204" pitchFamily="34" charset="0"/>
          </a:endParaRPr>
        </a:p>
      </dgm:t>
    </dgm:pt>
    <dgm:pt modelId="{138CE616-C66D-457F-9089-B9B7767799F9}" type="pres">
      <dgm:prSet presAssocID="{EC35D123-63F5-45FE-A9FC-87116D7A35E2}" presName="linear" presStyleCnt="0">
        <dgm:presLayoutVars>
          <dgm:animLvl val="lvl"/>
          <dgm:resizeHandles val="exact"/>
        </dgm:presLayoutVars>
      </dgm:prSet>
      <dgm:spPr/>
      <dgm:t>
        <a:bodyPr/>
        <a:lstStyle/>
        <a:p>
          <a:endParaRPr lang="en-US"/>
        </a:p>
      </dgm:t>
    </dgm:pt>
    <dgm:pt modelId="{61324FDE-AC89-4891-BF39-F567FF56D1DD}" type="pres">
      <dgm:prSet presAssocID="{BE881BF4-8A16-4A9E-9348-682951B7B7D5}" presName="parentText" presStyleLbl="node1" presStyleIdx="0" presStyleCnt="5">
        <dgm:presLayoutVars>
          <dgm:chMax val="0"/>
          <dgm:bulletEnabled val="1"/>
        </dgm:presLayoutVars>
      </dgm:prSet>
      <dgm:spPr/>
      <dgm:t>
        <a:bodyPr/>
        <a:lstStyle/>
        <a:p>
          <a:endParaRPr lang="en-US"/>
        </a:p>
      </dgm:t>
    </dgm:pt>
    <dgm:pt modelId="{D19CBD3A-02EC-4E67-A374-8BCC2D026D99}" type="pres">
      <dgm:prSet presAssocID="{514510CE-2AF9-425D-9900-234772957F7C}" presName="spacer" presStyleCnt="0"/>
      <dgm:spPr/>
    </dgm:pt>
    <dgm:pt modelId="{FA65EB47-82F6-456D-BA90-44FF9E414F24}" type="pres">
      <dgm:prSet presAssocID="{0BE08EE5-21AE-4761-A8E8-A6EDA5E96D2C}" presName="parentText" presStyleLbl="node1" presStyleIdx="1" presStyleCnt="5">
        <dgm:presLayoutVars>
          <dgm:chMax val="0"/>
          <dgm:bulletEnabled val="1"/>
        </dgm:presLayoutVars>
      </dgm:prSet>
      <dgm:spPr/>
      <dgm:t>
        <a:bodyPr/>
        <a:lstStyle/>
        <a:p>
          <a:endParaRPr lang="en-US"/>
        </a:p>
      </dgm:t>
    </dgm:pt>
    <dgm:pt modelId="{B0541B99-AA6A-4792-B533-3D1129110562}" type="pres">
      <dgm:prSet presAssocID="{512A51A0-CA89-4901-B538-F678CBB60C9A}" presName="spacer" presStyleCnt="0"/>
      <dgm:spPr/>
    </dgm:pt>
    <dgm:pt modelId="{902B78EE-D5E3-44FC-BE2D-1B92FF9474FA}" type="pres">
      <dgm:prSet presAssocID="{A962E0D9-06F7-4199-AC9A-6AEC356B0458}" presName="parentText" presStyleLbl="node1" presStyleIdx="2" presStyleCnt="5">
        <dgm:presLayoutVars>
          <dgm:chMax val="0"/>
          <dgm:bulletEnabled val="1"/>
        </dgm:presLayoutVars>
      </dgm:prSet>
      <dgm:spPr/>
      <dgm:t>
        <a:bodyPr/>
        <a:lstStyle/>
        <a:p>
          <a:endParaRPr lang="en-US"/>
        </a:p>
      </dgm:t>
    </dgm:pt>
    <dgm:pt modelId="{27E8D501-BC56-4B74-9C23-A99D237114E0}" type="pres">
      <dgm:prSet presAssocID="{1E3EA4A6-A13E-4D37-A40A-9BDCD990460E}" presName="spacer" presStyleCnt="0"/>
      <dgm:spPr/>
    </dgm:pt>
    <dgm:pt modelId="{4294A4F1-A235-4243-B973-AB3F96B17C99}" type="pres">
      <dgm:prSet presAssocID="{33778CCA-6EE9-448A-BF9C-D144EAA356E4}" presName="parentText" presStyleLbl="node1" presStyleIdx="3" presStyleCnt="5">
        <dgm:presLayoutVars>
          <dgm:chMax val="0"/>
          <dgm:bulletEnabled val="1"/>
        </dgm:presLayoutVars>
      </dgm:prSet>
      <dgm:spPr/>
      <dgm:t>
        <a:bodyPr/>
        <a:lstStyle/>
        <a:p>
          <a:endParaRPr lang="en-US"/>
        </a:p>
      </dgm:t>
    </dgm:pt>
    <dgm:pt modelId="{9159818B-BCA7-4181-AFA4-ECEF2BD54D37}" type="pres">
      <dgm:prSet presAssocID="{6BFA40D7-1474-4A05-9660-3D84EEC5D327}" presName="spacer" presStyleCnt="0"/>
      <dgm:spPr/>
    </dgm:pt>
    <dgm:pt modelId="{37D0B2B8-8DA4-435E-B5C4-E69B3C093E34}" type="pres">
      <dgm:prSet presAssocID="{7F05E05B-A04F-421E-89A2-76450505B7B4}" presName="parentText" presStyleLbl="node1" presStyleIdx="4" presStyleCnt="5">
        <dgm:presLayoutVars>
          <dgm:chMax val="0"/>
          <dgm:bulletEnabled val="1"/>
        </dgm:presLayoutVars>
      </dgm:prSet>
      <dgm:spPr/>
      <dgm:t>
        <a:bodyPr/>
        <a:lstStyle/>
        <a:p>
          <a:endParaRPr lang="en-US"/>
        </a:p>
      </dgm:t>
    </dgm:pt>
  </dgm:ptLst>
  <dgm:cxnLst>
    <dgm:cxn modelId="{FFFAC615-5212-49B6-A59E-ED38AD998696}" srcId="{EC35D123-63F5-45FE-A9FC-87116D7A35E2}" destId="{7F05E05B-A04F-421E-89A2-76450505B7B4}" srcOrd="4" destOrd="0" parTransId="{B5F6EAF5-9EDA-4E33-95B9-4B8FAB71AF8A}" sibTransId="{3ACDE190-6254-4FFA-9CE7-C0EC3CFF8C87}"/>
    <dgm:cxn modelId="{6212011F-1953-4517-A4FA-BF2FD1976BDE}" srcId="{EC35D123-63F5-45FE-A9FC-87116D7A35E2}" destId="{0BE08EE5-21AE-4761-A8E8-A6EDA5E96D2C}" srcOrd="1" destOrd="0" parTransId="{90E8E32E-4B23-42AA-87E0-1D97AF4B3079}" sibTransId="{512A51A0-CA89-4901-B538-F678CBB60C9A}"/>
    <dgm:cxn modelId="{A067FB86-B58C-4231-9353-5C369418C2FE}" type="presOf" srcId="{A962E0D9-06F7-4199-AC9A-6AEC356B0458}" destId="{902B78EE-D5E3-44FC-BE2D-1B92FF9474FA}" srcOrd="0" destOrd="0" presId="urn:microsoft.com/office/officeart/2005/8/layout/vList2"/>
    <dgm:cxn modelId="{7FFFA77E-F75C-4995-9406-329F02CD10AC}" srcId="{EC35D123-63F5-45FE-A9FC-87116D7A35E2}" destId="{33778CCA-6EE9-448A-BF9C-D144EAA356E4}" srcOrd="3" destOrd="0" parTransId="{8570004D-04BB-41E3-9D9B-C50A1828FFF1}" sibTransId="{6BFA40D7-1474-4A05-9660-3D84EEC5D327}"/>
    <dgm:cxn modelId="{0EFEE424-F2B7-4F55-889F-A24BF713A5E4}" type="presOf" srcId="{7F05E05B-A04F-421E-89A2-76450505B7B4}" destId="{37D0B2B8-8DA4-435E-B5C4-E69B3C093E34}" srcOrd="0" destOrd="0" presId="urn:microsoft.com/office/officeart/2005/8/layout/vList2"/>
    <dgm:cxn modelId="{FF7411FD-6A83-4E72-B475-A56A210DAB73}" type="presOf" srcId="{33778CCA-6EE9-448A-BF9C-D144EAA356E4}" destId="{4294A4F1-A235-4243-B973-AB3F96B17C99}" srcOrd="0" destOrd="0" presId="urn:microsoft.com/office/officeart/2005/8/layout/vList2"/>
    <dgm:cxn modelId="{88793581-3928-42EA-8ADC-24157F4563A4}" type="presOf" srcId="{BE881BF4-8A16-4A9E-9348-682951B7B7D5}" destId="{61324FDE-AC89-4891-BF39-F567FF56D1DD}" srcOrd="0" destOrd="0" presId="urn:microsoft.com/office/officeart/2005/8/layout/vList2"/>
    <dgm:cxn modelId="{8264A07E-E30B-45C4-9D66-FA1E94316FF3}" type="presOf" srcId="{EC35D123-63F5-45FE-A9FC-87116D7A35E2}" destId="{138CE616-C66D-457F-9089-B9B7767799F9}" srcOrd="0" destOrd="0" presId="urn:microsoft.com/office/officeart/2005/8/layout/vList2"/>
    <dgm:cxn modelId="{A0A61C11-B4BC-472D-8AFE-2402DBB42A11}" srcId="{EC35D123-63F5-45FE-A9FC-87116D7A35E2}" destId="{A962E0D9-06F7-4199-AC9A-6AEC356B0458}" srcOrd="2" destOrd="0" parTransId="{9CD33A3A-9526-437B-8145-D1E02D99DDD7}" sibTransId="{1E3EA4A6-A13E-4D37-A40A-9BDCD990460E}"/>
    <dgm:cxn modelId="{3D22F1E5-41FE-4191-80A5-60625CF0F1D1}" type="presOf" srcId="{0BE08EE5-21AE-4761-A8E8-A6EDA5E96D2C}" destId="{FA65EB47-82F6-456D-BA90-44FF9E414F24}" srcOrd="0" destOrd="0" presId="urn:microsoft.com/office/officeart/2005/8/layout/vList2"/>
    <dgm:cxn modelId="{C3BB16FD-5E43-41AA-984E-F801BB2EA47D}" srcId="{EC35D123-63F5-45FE-A9FC-87116D7A35E2}" destId="{BE881BF4-8A16-4A9E-9348-682951B7B7D5}" srcOrd="0" destOrd="0" parTransId="{4F884D77-6221-4F54-87EF-B1BF1DA5ADFC}" sibTransId="{514510CE-2AF9-425D-9900-234772957F7C}"/>
    <dgm:cxn modelId="{E46A60F7-BF84-4EBC-940F-1818D66B11C8}" type="presParOf" srcId="{138CE616-C66D-457F-9089-B9B7767799F9}" destId="{61324FDE-AC89-4891-BF39-F567FF56D1DD}" srcOrd="0" destOrd="0" presId="urn:microsoft.com/office/officeart/2005/8/layout/vList2"/>
    <dgm:cxn modelId="{66614286-7AC8-4BDC-BE7D-621E4EFB358A}" type="presParOf" srcId="{138CE616-C66D-457F-9089-B9B7767799F9}" destId="{D19CBD3A-02EC-4E67-A374-8BCC2D026D99}" srcOrd="1" destOrd="0" presId="urn:microsoft.com/office/officeart/2005/8/layout/vList2"/>
    <dgm:cxn modelId="{3C63FF6B-EDDC-4720-8492-4C90B8760723}" type="presParOf" srcId="{138CE616-C66D-457F-9089-B9B7767799F9}" destId="{FA65EB47-82F6-456D-BA90-44FF9E414F24}" srcOrd="2" destOrd="0" presId="urn:microsoft.com/office/officeart/2005/8/layout/vList2"/>
    <dgm:cxn modelId="{2CD63640-BB83-4704-A1A0-369C4968AE9D}" type="presParOf" srcId="{138CE616-C66D-457F-9089-B9B7767799F9}" destId="{B0541B99-AA6A-4792-B533-3D1129110562}" srcOrd="3" destOrd="0" presId="urn:microsoft.com/office/officeart/2005/8/layout/vList2"/>
    <dgm:cxn modelId="{62158B00-902D-4590-82B8-ECDE7134A8C9}" type="presParOf" srcId="{138CE616-C66D-457F-9089-B9B7767799F9}" destId="{902B78EE-D5E3-44FC-BE2D-1B92FF9474FA}" srcOrd="4" destOrd="0" presId="urn:microsoft.com/office/officeart/2005/8/layout/vList2"/>
    <dgm:cxn modelId="{C34DE0A0-421F-407B-9D34-7D59E7DDBFB5}" type="presParOf" srcId="{138CE616-C66D-457F-9089-B9B7767799F9}" destId="{27E8D501-BC56-4B74-9C23-A99D237114E0}" srcOrd="5" destOrd="0" presId="urn:microsoft.com/office/officeart/2005/8/layout/vList2"/>
    <dgm:cxn modelId="{857431FD-8B89-4E7B-AC43-6B0BB42E9EED}" type="presParOf" srcId="{138CE616-C66D-457F-9089-B9B7767799F9}" destId="{4294A4F1-A235-4243-B973-AB3F96B17C99}" srcOrd="6" destOrd="0" presId="urn:microsoft.com/office/officeart/2005/8/layout/vList2"/>
    <dgm:cxn modelId="{CD76579B-3AF6-4B27-B99B-311EE12CEB40}" type="presParOf" srcId="{138CE616-C66D-457F-9089-B9B7767799F9}" destId="{9159818B-BCA7-4181-AFA4-ECEF2BD54D37}" srcOrd="7" destOrd="0" presId="urn:microsoft.com/office/officeart/2005/8/layout/vList2"/>
    <dgm:cxn modelId="{059B4C5C-A996-4252-BA69-8266DF4A61FD}" type="presParOf" srcId="{138CE616-C66D-457F-9089-B9B7767799F9}" destId="{37D0B2B8-8DA4-435E-B5C4-E69B3C093E34}"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C35D123-63F5-45FE-A9FC-87116D7A35E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E881BF4-8A16-4A9E-9348-682951B7B7D5}">
      <dgm:prSet phldrT="[Text]" custT="1"/>
      <dgm:spPr/>
      <dgm:t>
        <a:bodyPr/>
        <a:lstStyle/>
        <a:p>
          <a:pPr>
            <a:lnSpc>
              <a:spcPct val="100000"/>
            </a:lnSpc>
          </a:pPr>
          <a:r>
            <a:rPr lang="en-US" sz="2500" dirty="0" smtClean="0">
              <a:latin typeface="Calibri" panose="020F0502020204030204" pitchFamily="34" charset="0"/>
              <a:cs typeface="Calibri" panose="020F0502020204030204" pitchFamily="34" charset="0"/>
            </a:rPr>
            <a:t>Coordinate with DCs with reference to the following:-</a:t>
          </a:r>
        </a:p>
        <a:p>
          <a:pPr>
            <a:lnSpc>
              <a:spcPct val="100000"/>
            </a:lnSpc>
          </a:pPr>
          <a:r>
            <a:rPr lang="en-US" sz="2500" dirty="0" smtClean="0">
              <a:latin typeface="Calibri" panose="020F0502020204030204" pitchFamily="34" charset="0"/>
              <a:cs typeface="Calibri" panose="020F0502020204030204" pitchFamily="34" charset="0"/>
            </a:rPr>
            <a:t> - Different procedures and activities of the  survey </a:t>
          </a:r>
        </a:p>
        <a:p>
          <a:pPr>
            <a:lnSpc>
              <a:spcPct val="100000"/>
            </a:lnSpc>
          </a:pPr>
          <a:r>
            <a:rPr lang="en-US" sz="2500" dirty="0" smtClean="0">
              <a:latin typeface="Calibri" panose="020F0502020204030204" pitchFamily="34" charset="0"/>
              <a:cs typeface="Calibri" panose="020F0502020204030204" pitchFamily="34" charset="0"/>
            </a:rPr>
            <a:t> - Confidentiality of the test material at different stages</a:t>
          </a:r>
        </a:p>
        <a:p>
          <a:pPr>
            <a:lnSpc>
              <a:spcPct val="100000"/>
            </a:lnSpc>
          </a:pPr>
          <a:r>
            <a:rPr lang="en-US" sz="2500" dirty="0" smtClean="0">
              <a:latin typeface="Calibri" panose="020F0502020204030204" pitchFamily="34" charset="0"/>
              <a:cs typeface="Calibri" panose="020F0502020204030204" pitchFamily="34" charset="0"/>
            </a:rPr>
            <a:t> - Submission of bills &amp; vouchers in original </a:t>
          </a:r>
        </a:p>
        <a:p>
          <a:pPr>
            <a:lnSpc>
              <a:spcPct val="100000"/>
            </a:lnSpc>
          </a:pPr>
          <a:r>
            <a:rPr lang="en-US" sz="2500" dirty="0" smtClean="0">
              <a:latin typeface="Calibri" panose="020F0502020204030204" pitchFamily="34" charset="0"/>
              <a:cs typeface="Calibri" panose="020F0502020204030204" pitchFamily="34" charset="0"/>
            </a:rPr>
            <a:t> - Statement of expenditure with unspent balance (if any)</a:t>
          </a:r>
          <a:endParaRPr lang="en-US" sz="2500" dirty="0">
            <a:latin typeface="Calibri" panose="020F0502020204030204" pitchFamily="34" charset="0"/>
            <a:cs typeface="Calibri" panose="020F0502020204030204" pitchFamily="34" charset="0"/>
          </a:endParaRPr>
        </a:p>
      </dgm:t>
    </dgm:pt>
    <dgm:pt modelId="{4F884D77-6221-4F54-87EF-B1BF1DA5ADFC}" type="parTrans" cxnId="{C3BB16FD-5E43-41AA-984E-F801BB2EA47D}">
      <dgm:prSet/>
      <dgm:spPr/>
      <dgm:t>
        <a:bodyPr/>
        <a:lstStyle/>
        <a:p>
          <a:endParaRPr lang="en-US" sz="2500"/>
        </a:p>
      </dgm:t>
    </dgm:pt>
    <dgm:pt modelId="{514510CE-2AF9-425D-9900-234772957F7C}" type="sibTrans" cxnId="{C3BB16FD-5E43-41AA-984E-F801BB2EA47D}">
      <dgm:prSet/>
      <dgm:spPr/>
      <dgm:t>
        <a:bodyPr/>
        <a:lstStyle/>
        <a:p>
          <a:endParaRPr lang="en-US" sz="2500"/>
        </a:p>
      </dgm:t>
    </dgm:pt>
    <dgm:pt modelId="{A962E0D9-06F7-4199-AC9A-6AEC356B0458}">
      <dgm:prSet phldrT="[Text]" custT="1"/>
      <dgm:spPr/>
      <dgm:t>
        <a:bodyPr/>
        <a:lstStyle/>
        <a:p>
          <a:r>
            <a:rPr lang="en-US" sz="2500" dirty="0" smtClean="0">
              <a:latin typeface="Calibri" panose="020F0502020204030204" pitchFamily="34" charset="0"/>
              <a:cs typeface="Calibri" panose="020F0502020204030204" pitchFamily="34" charset="0"/>
            </a:rPr>
            <a:t>Check with the DCs that the FIs have returned used and unused survey material after the administration of tools </a:t>
          </a:r>
        </a:p>
        <a:p>
          <a:pPr marL="177800" indent="-177800"/>
          <a:r>
            <a:rPr lang="en-US" sz="2500" dirty="0" smtClean="0">
              <a:latin typeface="Calibri" panose="020F0502020204030204" pitchFamily="34" charset="0"/>
              <a:cs typeface="Calibri" panose="020F0502020204030204" pitchFamily="34" charset="0"/>
            </a:rPr>
            <a:t> - The same has been duly counted and scrutinized by the District  Coordinator</a:t>
          </a:r>
          <a:endParaRPr lang="en-US" sz="2500" dirty="0">
            <a:latin typeface="Calibri" panose="020F0502020204030204" pitchFamily="34" charset="0"/>
            <a:cs typeface="Calibri" panose="020F0502020204030204" pitchFamily="34" charset="0"/>
          </a:endParaRPr>
        </a:p>
      </dgm:t>
    </dgm:pt>
    <dgm:pt modelId="{9CD33A3A-9526-437B-8145-D1E02D99DDD7}" type="parTrans" cxnId="{A0A61C11-B4BC-472D-8AFE-2402DBB42A11}">
      <dgm:prSet/>
      <dgm:spPr/>
      <dgm:t>
        <a:bodyPr/>
        <a:lstStyle/>
        <a:p>
          <a:endParaRPr lang="en-US" sz="2500"/>
        </a:p>
      </dgm:t>
    </dgm:pt>
    <dgm:pt modelId="{1E3EA4A6-A13E-4D37-A40A-9BDCD990460E}" type="sibTrans" cxnId="{A0A61C11-B4BC-472D-8AFE-2402DBB42A11}">
      <dgm:prSet/>
      <dgm:spPr/>
      <dgm:t>
        <a:bodyPr/>
        <a:lstStyle/>
        <a:p>
          <a:endParaRPr lang="en-US" sz="2500"/>
        </a:p>
      </dgm:t>
    </dgm:pt>
    <dgm:pt modelId="{138CE616-C66D-457F-9089-B9B7767799F9}" type="pres">
      <dgm:prSet presAssocID="{EC35D123-63F5-45FE-A9FC-87116D7A35E2}" presName="linear" presStyleCnt="0">
        <dgm:presLayoutVars>
          <dgm:animLvl val="lvl"/>
          <dgm:resizeHandles val="exact"/>
        </dgm:presLayoutVars>
      </dgm:prSet>
      <dgm:spPr/>
      <dgm:t>
        <a:bodyPr/>
        <a:lstStyle/>
        <a:p>
          <a:endParaRPr lang="en-US"/>
        </a:p>
      </dgm:t>
    </dgm:pt>
    <dgm:pt modelId="{61324FDE-AC89-4891-BF39-F567FF56D1DD}" type="pres">
      <dgm:prSet presAssocID="{BE881BF4-8A16-4A9E-9348-682951B7B7D5}" presName="parentText" presStyleLbl="node1" presStyleIdx="0" presStyleCnt="2" custScaleY="186912" custLinFactY="-8921" custLinFactNeighborY="-100000">
        <dgm:presLayoutVars>
          <dgm:chMax val="0"/>
          <dgm:bulletEnabled val="1"/>
        </dgm:presLayoutVars>
      </dgm:prSet>
      <dgm:spPr/>
      <dgm:t>
        <a:bodyPr/>
        <a:lstStyle/>
        <a:p>
          <a:endParaRPr lang="en-US"/>
        </a:p>
      </dgm:t>
    </dgm:pt>
    <dgm:pt modelId="{D19CBD3A-02EC-4E67-A374-8BCC2D026D99}" type="pres">
      <dgm:prSet presAssocID="{514510CE-2AF9-425D-9900-234772957F7C}" presName="spacer" presStyleCnt="0"/>
      <dgm:spPr/>
    </dgm:pt>
    <dgm:pt modelId="{902B78EE-D5E3-44FC-BE2D-1B92FF9474FA}" type="pres">
      <dgm:prSet presAssocID="{A962E0D9-06F7-4199-AC9A-6AEC356B0458}" presName="parentText" presStyleLbl="node1" presStyleIdx="1" presStyleCnt="2" custLinFactNeighborY="16935">
        <dgm:presLayoutVars>
          <dgm:chMax val="0"/>
          <dgm:bulletEnabled val="1"/>
        </dgm:presLayoutVars>
      </dgm:prSet>
      <dgm:spPr/>
      <dgm:t>
        <a:bodyPr/>
        <a:lstStyle/>
        <a:p>
          <a:endParaRPr lang="en-US"/>
        </a:p>
      </dgm:t>
    </dgm:pt>
  </dgm:ptLst>
  <dgm:cxnLst>
    <dgm:cxn modelId="{C3BB16FD-5E43-41AA-984E-F801BB2EA47D}" srcId="{EC35D123-63F5-45FE-A9FC-87116D7A35E2}" destId="{BE881BF4-8A16-4A9E-9348-682951B7B7D5}" srcOrd="0" destOrd="0" parTransId="{4F884D77-6221-4F54-87EF-B1BF1DA5ADFC}" sibTransId="{514510CE-2AF9-425D-9900-234772957F7C}"/>
    <dgm:cxn modelId="{8264A07E-E30B-45C4-9D66-FA1E94316FF3}" type="presOf" srcId="{EC35D123-63F5-45FE-A9FC-87116D7A35E2}" destId="{138CE616-C66D-457F-9089-B9B7767799F9}" srcOrd="0" destOrd="0" presId="urn:microsoft.com/office/officeart/2005/8/layout/vList2"/>
    <dgm:cxn modelId="{88793581-3928-42EA-8ADC-24157F4563A4}" type="presOf" srcId="{BE881BF4-8A16-4A9E-9348-682951B7B7D5}" destId="{61324FDE-AC89-4891-BF39-F567FF56D1DD}" srcOrd="0" destOrd="0" presId="urn:microsoft.com/office/officeart/2005/8/layout/vList2"/>
    <dgm:cxn modelId="{A0A61C11-B4BC-472D-8AFE-2402DBB42A11}" srcId="{EC35D123-63F5-45FE-A9FC-87116D7A35E2}" destId="{A962E0D9-06F7-4199-AC9A-6AEC356B0458}" srcOrd="1" destOrd="0" parTransId="{9CD33A3A-9526-437B-8145-D1E02D99DDD7}" sibTransId="{1E3EA4A6-A13E-4D37-A40A-9BDCD990460E}"/>
    <dgm:cxn modelId="{A067FB86-B58C-4231-9353-5C369418C2FE}" type="presOf" srcId="{A962E0D9-06F7-4199-AC9A-6AEC356B0458}" destId="{902B78EE-D5E3-44FC-BE2D-1B92FF9474FA}" srcOrd="0" destOrd="0" presId="urn:microsoft.com/office/officeart/2005/8/layout/vList2"/>
    <dgm:cxn modelId="{E46A60F7-BF84-4EBC-940F-1818D66B11C8}" type="presParOf" srcId="{138CE616-C66D-457F-9089-B9B7767799F9}" destId="{61324FDE-AC89-4891-BF39-F567FF56D1DD}" srcOrd="0" destOrd="0" presId="urn:microsoft.com/office/officeart/2005/8/layout/vList2"/>
    <dgm:cxn modelId="{66614286-7AC8-4BDC-BE7D-621E4EFB358A}" type="presParOf" srcId="{138CE616-C66D-457F-9089-B9B7767799F9}" destId="{D19CBD3A-02EC-4E67-A374-8BCC2D026D99}" srcOrd="1" destOrd="0" presId="urn:microsoft.com/office/officeart/2005/8/layout/vList2"/>
    <dgm:cxn modelId="{62158B00-902D-4590-82B8-ECDE7134A8C9}" type="presParOf" srcId="{138CE616-C66D-457F-9089-B9B7767799F9}" destId="{902B78EE-D5E3-44FC-BE2D-1B92FF9474FA}"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63B63CE-6011-4C13-B035-62A41AB33C20}" type="doc">
      <dgm:prSet loTypeId="urn:microsoft.com/office/officeart/2008/layout/VerticalCurvedList" loCatId="list" qsTypeId="urn:microsoft.com/office/officeart/2005/8/quickstyle/3d1" qsCatId="3D" csTypeId="urn:microsoft.com/office/officeart/2005/8/colors/colorful5" csCatId="colorful" phldr="1"/>
      <dgm:spPr/>
      <dgm:t>
        <a:bodyPr/>
        <a:lstStyle/>
        <a:p>
          <a:endParaRPr lang="en-US"/>
        </a:p>
      </dgm:t>
    </dgm:pt>
    <dgm:pt modelId="{01543081-914A-424A-8C4F-ECC42DDD7EF2}">
      <dgm:prSet phldrT="[Text]" custT="1"/>
      <dgm:spPr/>
      <dgm:t>
        <a:bodyPr/>
        <a:lstStyle/>
        <a:p>
          <a:r>
            <a:rPr lang="en-US" sz="2400" dirty="0" smtClean="0">
              <a:solidFill>
                <a:schemeClr val="bg1"/>
              </a:solidFill>
              <a:latin typeface="Calibri" panose="020F0502020204030204" pitchFamily="34" charset="0"/>
              <a:cs typeface="Calibri" panose="020F0502020204030204" pitchFamily="34" charset="0"/>
            </a:rPr>
            <a:t>Nominate one Monitoring Assistant at SPD-RMSA office for day-to-day NAS X (Cycle 2) activities in the State/UT in coordination with State Coordinator</a:t>
          </a:r>
          <a:endParaRPr lang="en-US" sz="2400" dirty="0">
            <a:solidFill>
              <a:schemeClr val="bg1"/>
            </a:solidFill>
            <a:latin typeface="Calibri" panose="020F0502020204030204" pitchFamily="34" charset="0"/>
            <a:cs typeface="Calibri" panose="020F0502020204030204" pitchFamily="34" charset="0"/>
          </a:endParaRPr>
        </a:p>
      </dgm:t>
    </dgm:pt>
    <dgm:pt modelId="{31D98D2B-4D2C-4804-B3A2-A794399AE15E}" type="parTrans" cxnId="{E6F4FB22-A868-4D82-AF09-D79BE412FDD7}">
      <dgm:prSet/>
      <dgm:spPr/>
      <dgm:t>
        <a:bodyPr/>
        <a:lstStyle/>
        <a:p>
          <a:endParaRPr lang="en-US"/>
        </a:p>
      </dgm:t>
    </dgm:pt>
    <dgm:pt modelId="{2849CF14-12B6-450F-B0A3-0594FB8FFC6B}" type="sibTrans" cxnId="{E6F4FB22-A868-4D82-AF09-D79BE412FDD7}">
      <dgm:prSet/>
      <dgm:spPr/>
      <dgm:t>
        <a:bodyPr/>
        <a:lstStyle/>
        <a:p>
          <a:endParaRPr lang="en-US"/>
        </a:p>
      </dgm:t>
    </dgm:pt>
    <dgm:pt modelId="{D67198C7-4738-478E-BF82-56A10E7E2BBF}">
      <dgm:prSet phldrT="[Text]" custT="1"/>
      <dgm:spPr/>
      <dgm:t>
        <a:bodyPr/>
        <a:lstStyle/>
        <a:p>
          <a:r>
            <a:rPr lang="en-US" sz="2400" dirty="0" smtClean="0">
              <a:solidFill>
                <a:schemeClr val="bg1"/>
              </a:solidFill>
              <a:latin typeface="Calibri" panose="020F0502020204030204" pitchFamily="34" charset="0"/>
              <a:cs typeface="Calibri" panose="020F0502020204030204" pitchFamily="34" charset="0"/>
            </a:rPr>
            <a:t>Constitute a team of observers for monitoring the test administration in 10-15 sampled schools in each district.</a:t>
          </a:r>
          <a:endParaRPr lang="en-US" sz="2400" dirty="0">
            <a:solidFill>
              <a:schemeClr val="bg1"/>
            </a:solidFill>
            <a:latin typeface="Calibri" panose="020F0502020204030204" pitchFamily="34" charset="0"/>
            <a:cs typeface="Calibri" panose="020F0502020204030204" pitchFamily="34" charset="0"/>
          </a:endParaRPr>
        </a:p>
      </dgm:t>
    </dgm:pt>
    <dgm:pt modelId="{EA7FE3A8-96A7-46B1-873C-41192B361AEC}" type="parTrans" cxnId="{1196C42C-BFEB-40A2-A98C-BBA2C685E6EE}">
      <dgm:prSet/>
      <dgm:spPr/>
      <dgm:t>
        <a:bodyPr/>
        <a:lstStyle/>
        <a:p>
          <a:endParaRPr lang="en-US"/>
        </a:p>
      </dgm:t>
    </dgm:pt>
    <dgm:pt modelId="{B2D2A9DB-0BF2-401C-85F1-DD4A38F862A1}" type="sibTrans" cxnId="{1196C42C-BFEB-40A2-A98C-BBA2C685E6EE}">
      <dgm:prSet/>
      <dgm:spPr/>
      <dgm:t>
        <a:bodyPr/>
        <a:lstStyle/>
        <a:p>
          <a:endParaRPr lang="en-US"/>
        </a:p>
      </dgm:t>
    </dgm:pt>
    <dgm:pt modelId="{7D69F13D-141B-48B6-9A09-1888449F59EF}">
      <dgm:prSet phldrT="[Text]" custT="1"/>
      <dgm:spPr/>
      <dgm:t>
        <a:bodyPr/>
        <a:lstStyle/>
        <a:p>
          <a:r>
            <a:rPr lang="en-US" sz="2400" dirty="0" smtClean="0">
              <a:solidFill>
                <a:schemeClr val="bg1"/>
              </a:solidFill>
              <a:latin typeface="Calibri" panose="020F0502020204030204" pitchFamily="34" charset="0"/>
              <a:cs typeface="Calibri" panose="020F0502020204030204" pitchFamily="34" charset="0"/>
            </a:rPr>
            <a:t>Provide detailed contact list of  RMSA- DCs</a:t>
          </a:r>
          <a:endParaRPr lang="en-US" sz="2400" dirty="0">
            <a:solidFill>
              <a:schemeClr val="bg1"/>
            </a:solidFill>
            <a:latin typeface="Calibri" panose="020F0502020204030204" pitchFamily="34" charset="0"/>
            <a:cs typeface="Calibri" panose="020F0502020204030204" pitchFamily="34" charset="0"/>
          </a:endParaRPr>
        </a:p>
      </dgm:t>
    </dgm:pt>
    <dgm:pt modelId="{048BCE99-EF46-440B-B3B8-F59ADE2B5B35}" type="parTrans" cxnId="{975FFD52-3530-4D02-A9B2-1FD04E1A115B}">
      <dgm:prSet/>
      <dgm:spPr/>
      <dgm:t>
        <a:bodyPr/>
        <a:lstStyle/>
        <a:p>
          <a:endParaRPr lang="en-US"/>
        </a:p>
      </dgm:t>
    </dgm:pt>
    <dgm:pt modelId="{6AD74AF7-5196-412D-B007-5BAADAD4235F}" type="sibTrans" cxnId="{975FFD52-3530-4D02-A9B2-1FD04E1A115B}">
      <dgm:prSet/>
      <dgm:spPr/>
      <dgm:t>
        <a:bodyPr/>
        <a:lstStyle/>
        <a:p>
          <a:endParaRPr lang="en-US"/>
        </a:p>
      </dgm:t>
    </dgm:pt>
    <dgm:pt modelId="{A2E27E92-BFD4-497F-943A-1F281C7E66BD}" type="pres">
      <dgm:prSet presAssocID="{D63B63CE-6011-4C13-B035-62A41AB33C20}" presName="Name0" presStyleCnt="0">
        <dgm:presLayoutVars>
          <dgm:chMax val="7"/>
          <dgm:chPref val="7"/>
          <dgm:dir/>
        </dgm:presLayoutVars>
      </dgm:prSet>
      <dgm:spPr/>
      <dgm:t>
        <a:bodyPr/>
        <a:lstStyle/>
        <a:p>
          <a:endParaRPr lang="en-US"/>
        </a:p>
      </dgm:t>
    </dgm:pt>
    <dgm:pt modelId="{703B701B-3903-433A-A3BA-89F2E4D287E1}" type="pres">
      <dgm:prSet presAssocID="{D63B63CE-6011-4C13-B035-62A41AB33C20}" presName="Name1" presStyleCnt="0"/>
      <dgm:spPr/>
    </dgm:pt>
    <dgm:pt modelId="{8FA6F017-DCE1-4CC4-8F60-0DD438226B7B}" type="pres">
      <dgm:prSet presAssocID="{D63B63CE-6011-4C13-B035-62A41AB33C20}" presName="cycle" presStyleCnt="0"/>
      <dgm:spPr/>
    </dgm:pt>
    <dgm:pt modelId="{D1D548FF-9010-425B-AB8B-2EBCE666C50C}" type="pres">
      <dgm:prSet presAssocID="{D63B63CE-6011-4C13-B035-62A41AB33C20}" presName="srcNode" presStyleLbl="node1" presStyleIdx="0" presStyleCnt="3"/>
      <dgm:spPr/>
    </dgm:pt>
    <dgm:pt modelId="{FF327773-6EF7-4624-8C31-769ACD739346}" type="pres">
      <dgm:prSet presAssocID="{D63B63CE-6011-4C13-B035-62A41AB33C20}" presName="conn" presStyleLbl="parChTrans1D2" presStyleIdx="0" presStyleCnt="1"/>
      <dgm:spPr/>
      <dgm:t>
        <a:bodyPr/>
        <a:lstStyle/>
        <a:p>
          <a:endParaRPr lang="en-US"/>
        </a:p>
      </dgm:t>
    </dgm:pt>
    <dgm:pt modelId="{F66172FB-76FA-4B13-8F48-17F79781D868}" type="pres">
      <dgm:prSet presAssocID="{D63B63CE-6011-4C13-B035-62A41AB33C20}" presName="extraNode" presStyleLbl="node1" presStyleIdx="0" presStyleCnt="3"/>
      <dgm:spPr/>
    </dgm:pt>
    <dgm:pt modelId="{D88C6116-8486-49C6-A532-2317BBF9AE5B}" type="pres">
      <dgm:prSet presAssocID="{D63B63CE-6011-4C13-B035-62A41AB33C20}" presName="dstNode" presStyleLbl="node1" presStyleIdx="0" presStyleCnt="3"/>
      <dgm:spPr/>
    </dgm:pt>
    <dgm:pt modelId="{53D450C5-478E-4F67-A7D1-C9A14C03854A}" type="pres">
      <dgm:prSet presAssocID="{01543081-914A-424A-8C4F-ECC42DDD7EF2}" presName="text_1" presStyleLbl="node1" presStyleIdx="0" presStyleCnt="3">
        <dgm:presLayoutVars>
          <dgm:bulletEnabled val="1"/>
        </dgm:presLayoutVars>
      </dgm:prSet>
      <dgm:spPr/>
      <dgm:t>
        <a:bodyPr/>
        <a:lstStyle/>
        <a:p>
          <a:endParaRPr lang="en-US"/>
        </a:p>
      </dgm:t>
    </dgm:pt>
    <dgm:pt modelId="{732582F5-0476-4B7A-886A-AC389B5A6360}" type="pres">
      <dgm:prSet presAssocID="{01543081-914A-424A-8C4F-ECC42DDD7EF2}" presName="accent_1" presStyleCnt="0"/>
      <dgm:spPr/>
    </dgm:pt>
    <dgm:pt modelId="{A9156BF9-8A19-4513-883A-D6164724467C}" type="pres">
      <dgm:prSet presAssocID="{01543081-914A-424A-8C4F-ECC42DDD7EF2}" presName="accentRepeatNode" presStyleLbl="solidFgAcc1" presStyleIdx="0" presStyleCnt="3"/>
      <dgm:spPr>
        <a:solidFill>
          <a:schemeClr val="accent2">
            <a:lumMod val="40000"/>
            <a:lumOff val="60000"/>
          </a:schemeClr>
        </a:solidFill>
      </dgm:spPr>
    </dgm:pt>
    <dgm:pt modelId="{DD6BD540-87DF-48F6-A86A-98B2D65FB41B}" type="pres">
      <dgm:prSet presAssocID="{D67198C7-4738-478E-BF82-56A10E7E2BBF}" presName="text_2" presStyleLbl="node1" presStyleIdx="1" presStyleCnt="3">
        <dgm:presLayoutVars>
          <dgm:bulletEnabled val="1"/>
        </dgm:presLayoutVars>
      </dgm:prSet>
      <dgm:spPr/>
      <dgm:t>
        <a:bodyPr/>
        <a:lstStyle/>
        <a:p>
          <a:endParaRPr lang="en-US"/>
        </a:p>
      </dgm:t>
    </dgm:pt>
    <dgm:pt modelId="{ED46985D-E16E-403A-A0A6-D62F75A8E1E4}" type="pres">
      <dgm:prSet presAssocID="{D67198C7-4738-478E-BF82-56A10E7E2BBF}" presName="accent_2" presStyleCnt="0"/>
      <dgm:spPr/>
    </dgm:pt>
    <dgm:pt modelId="{12532DAD-AE5D-49FA-A425-BEEA84D92DF9}" type="pres">
      <dgm:prSet presAssocID="{D67198C7-4738-478E-BF82-56A10E7E2BBF}" presName="accentRepeatNode" presStyleLbl="solidFgAcc1" presStyleIdx="1" presStyleCnt="3"/>
      <dgm:spPr>
        <a:solidFill>
          <a:schemeClr val="accent2">
            <a:lumMod val="40000"/>
            <a:lumOff val="60000"/>
          </a:schemeClr>
        </a:solidFill>
      </dgm:spPr>
    </dgm:pt>
    <dgm:pt modelId="{809187B9-3C98-476A-90AE-065BAD6A4268}" type="pres">
      <dgm:prSet presAssocID="{7D69F13D-141B-48B6-9A09-1888449F59EF}" presName="text_3" presStyleLbl="node1" presStyleIdx="2" presStyleCnt="3">
        <dgm:presLayoutVars>
          <dgm:bulletEnabled val="1"/>
        </dgm:presLayoutVars>
      </dgm:prSet>
      <dgm:spPr/>
      <dgm:t>
        <a:bodyPr/>
        <a:lstStyle/>
        <a:p>
          <a:endParaRPr lang="en-US"/>
        </a:p>
      </dgm:t>
    </dgm:pt>
    <dgm:pt modelId="{808BBFA7-70DF-4F13-815C-115509C5FADC}" type="pres">
      <dgm:prSet presAssocID="{7D69F13D-141B-48B6-9A09-1888449F59EF}" presName="accent_3" presStyleCnt="0"/>
      <dgm:spPr/>
    </dgm:pt>
    <dgm:pt modelId="{7959B98D-5DB9-4879-87FC-6686A3E26A50}" type="pres">
      <dgm:prSet presAssocID="{7D69F13D-141B-48B6-9A09-1888449F59EF}" presName="accentRepeatNode" presStyleLbl="solidFgAcc1" presStyleIdx="2" presStyleCnt="3"/>
      <dgm:spPr>
        <a:solidFill>
          <a:schemeClr val="accent2">
            <a:lumMod val="40000"/>
            <a:lumOff val="60000"/>
          </a:schemeClr>
        </a:solidFill>
      </dgm:spPr>
    </dgm:pt>
  </dgm:ptLst>
  <dgm:cxnLst>
    <dgm:cxn modelId="{E6F4FB22-A868-4D82-AF09-D79BE412FDD7}" srcId="{D63B63CE-6011-4C13-B035-62A41AB33C20}" destId="{01543081-914A-424A-8C4F-ECC42DDD7EF2}" srcOrd="0" destOrd="0" parTransId="{31D98D2B-4D2C-4804-B3A2-A794399AE15E}" sibTransId="{2849CF14-12B6-450F-B0A3-0594FB8FFC6B}"/>
    <dgm:cxn modelId="{D7303D44-6A8C-4171-9520-0DCC16B4D7D0}" type="presOf" srcId="{D63B63CE-6011-4C13-B035-62A41AB33C20}" destId="{A2E27E92-BFD4-497F-943A-1F281C7E66BD}" srcOrd="0" destOrd="0" presId="urn:microsoft.com/office/officeart/2008/layout/VerticalCurvedList"/>
    <dgm:cxn modelId="{BDBB54D6-E55A-4BCD-87F7-5FC7E8D398B3}" type="presOf" srcId="{D67198C7-4738-478E-BF82-56A10E7E2BBF}" destId="{DD6BD540-87DF-48F6-A86A-98B2D65FB41B}" srcOrd="0" destOrd="0" presId="urn:microsoft.com/office/officeart/2008/layout/VerticalCurvedList"/>
    <dgm:cxn modelId="{3D81817D-69F4-4D1C-B43A-363A7EEF4097}" type="presOf" srcId="{7D69F13D-141B-48B6-9A09-1888449F59EF}" destId="{809187B9-3C98-476A-90AE-065BAD6A4268}" srcOrd="0" destOrd="0" presId="urn:microsoft.com/office/officeart/2008/layout/VerticalCurvedList"/>
    <dgm:cxn modelId="{882E926C-DDD9-4B24-ACAA-0CE412D9D659}" type="presOf" srcId="{2849CF14-12B6-450F-B0A3-0594FB8FFC6B}" destId="{FF327773-6EF7-4624-8C31-769ACD739346}" srcOrd="0" destOrd="0" presId="urn:microsoft.com/office/officeart/2008/layout/VerticalCurvedList"/>
    <dgm:cxn modelId="{1196C42C-BFEB-40A2-A98C-BBA2C685E6EE}" srcId="{D63B63CE-6011-4C13-B035-62A41AB33C20}" destId="{D67198C7-4738-478E-BF82-56A10E7E2BBF}" srcOrd="1" destOrd="0" parTransId="{EA7FE3A8-96A7-46B1-873C-41192B361AEC}" sibTransId="{B2D2A9DB-0BF2-401C-85F1-DD4A38F862A1}"/>
    <dgm:cxn modelId="{C56F9CE7-03C7-4900-B6F7-9E92EE0A508C}" type="presOf" srcId="{01543081-914A-424A-8C4F-ECC42DDD7EF2}" destId="{53D450C5-478E-4F67-A7D1-C9A14C03854A}" srcOrd="0" destOrd="0" presId="urn:microsoft.com/office/officeart/2008/layout/VerticalCurvedList"/>
    <dgm:cxn modelId="{975FFD52-3530-4D02-A9B2-1FD04E1A115B}" srcId="{D63B63CE-6011-4C13-B035-62A41AB33C20}" destId="{7D69F13D-141B-48B6-9A09-1888449F59EF}" srcOrd="2" destOrd="0" parTransId="{048BCE99-EF46-440B-B3B8-F59ADE2B5B35}" sibTransId="{6AD74AF7-5196-412D-B007-5BAADAD4235F}"/>
    <dgm:cxn modelId="{DD13E324-0A9B-4CCA-BD97-32FAE3C34CDA}" type="presParOf" srcId="{A2E27E92-BFD4-497F-943A-1F281C7E66BD}" destId="{703B701B-3903-433A-A3BA-89F2E4D287E1}" srcOrd="0" destOrd="0" presId="urn:microsoft.com/office/officeart/2008/layout/VerticalCurvedList"/>
    <dgm:cxn modelId="{A6CD7C4A-23CD-4EDD-A714-0B1476CB00FA}" type="presParOf" srcId="{703B701B-3903-433A-A3BA-89F2E4D287E1}" destId="{8FA6F017-DCE1-4CC4-8F60-0DD438226B7B}" srcOrd="0" destOrd="0" presId="urn:microsoft.com/office/officeart/2008/layout/VerticalCurvedList"/>
    <dgm:cxn modelId="{05C57495-F25F-4FD9-B593-86E93C7EC652}" type="presParOf" srcId="{8FA6F017-DCE1-4CC4-8F60-0DD438226B7B}" destId="{D1D548FF-9010-425B-AB8B-2EBCE666C50C}" srcOrd="0" destOrd="0" presId="urn:microsoft.com/office/officeart/2008/layout/VerticalCurvedList"/>
    <dgm:cxn modelId="{0D236729-A9D9-4374-AB07-82AF31EB50FE}" type="presParOf" srcId="{8FA6F017-DCE1-4CC4-8F60-0DD438226B7B}" destId="{FF327773-6EF7-4624-8C31-769ACD739346}" srcOrd="1" destOrd="0" presId="urn:microsoft.com/office/officeart/2008/layout/VerticalCurvedList"/>
    <dgm:cxn modelId="{0F621F55-6559-4EE6-AB65-2579BABE3DE8}" type="presParOf" srcId="{8FA6F017-DCE1-4CC4-8F60-0DD438226B7B}" destId="{F66172FB-76FA-4B13-8F48-17F79781D868}" srcOrd="2" destOrd="0" presId="urn:microsoft.com/office/officeart/2008/layout/VerticalCurvedList"/>
    <dgm:cxn modelId="{D4AFE650-E9F7-4B16-A132-52EE9C0E7EAC}" type="presParOf" srcId="{8FA6F017-DCE1-4CC4-8F60-0DD438226B7B}" destId="{D88C6116-8486-49C6-A532-2317BBF9AE5B}" srcOrd="3" destOrd="0" presId="urn:microsoft.com/office/officeart/2008/layout/VerticalCurvedList"/>
    <dgm:cxn modelId="{F5744601-FF1D-449D-BA6F-542C414FBABD}" type="presParOf" srcId="{703B701B-3903-433A-A3BA-89F2E4D287E1}" destId="{53D450C5-478E-4F67-A7D1-C9A14C03854A}" srcOrd="1" destOrd="0" presId="urn:microsoft.com/office/officeart/2008/layout/VerticalCurvedList"/>
    <dgm:cxn modelId="{A3BC4DBE-F835-455B-B1BA-AFD6096FB932}" type="presParOf" srcId="{703B701B-3903-433A-A3BA-89F2E4D287E1}" destId="{732582F5-0476-4B7A-886A-AC389B5A6360}" srcOrd="2" destOrd="0" presId="urn:microsoft.com/office/officeart/2008/layout/VerticalCurvedList"/>
    <dgm:cxn modelId="{139C3134-38A1-46F3-A079-659612125AAB}" type="presParOf" srcId="{732582F5-0476-4B7A-886A-AC389B5A6360}" destId="{A9156BF9-8A19-4513-883A-D6164724467C}" srcOrd="0" destOrd="0" presId="urn:microsoft.com/office/officeart/2008/layout/VerticalCurvedList"/>
    <dgm:cxn modelId="{99983F77-2684-4511-9E21-5D2094DD64E9}" type="presParOf" srcId="{703B701B-3903-433A-A3BA-89F2E4D287E1}" destId="{DD6BD540-87DF-48F6-A86A-98B2D65FB41B}" srcOrd="3" destOrd="0" presId="urn:microsoft.com/office/officeart/2008/layout/VerticalCurvedList"/>
    <dgm:cxn modelId="{A00B4506-3897-4422-B277-56E0FD952BB8}" type="presParOf" srcId="{703B701B-3903-433A-A3BA-89F2E4D287E1}" destId="{ED46985D-E16E-403A-A0A6-D62F75A8E1E4}" srcOrd="4" destOrd="0" presId="urn:microsoft.com/office/officeart/2008/layout/VerticalCurvedList"/>
    <dgm:cxn modelId="{02334549-084D-4A95-96E7-777089B84954}" type="presParOf" srcId="{ED46985D-E16E-403A-A0A6-D62F75A8E1E4}" destId="{12532DAD-AE5D-49FA-A425-BEEA84D92DF9}" srcOrd="0" destOrd="0" presId="urn:microsoft.com/office/officeart/2008/layout/VerticalCurvedList"/>
    <dgm:cxn modelId="{624F0E08-25D5-428D-8677-1B94040060AC}" type="presParOf" srcId="{703B701B-3903-433A-A3BA-89F2E4D287E1}" destId="{809187B9-3C98-476A-90AE-065BAD6A4268}" srcOrd="5" destOrd="0" presId="urn:microsoft.com/office/officeart/2008/layout/VerticalCurvedList"/>
    <dgm:cxn modelId="{C9D92B2D-28CE-4139-B81E-6697DC048ACE}" type="presParOf" srcId="{703B701B-3903-433A-A3BA-89F2E4D287E1}" destId="{808BBFA7-70DF-4F13-815C-115509C5FADC}" srcOrd="6" destOrd="0" presId="urn:microsoft.com/office/officeart/2008/layout/VerticalCurvedList"/>
    <dgm:cxn modelId="{52294A36-D31C-4942-9543-D28C2717F767}" type="presParOf" srcId="{808BBFA7-70DF-4F13-815C-115509C5FADC}" destId="{7959B98D-5DB9-4879-87FC-6686A3E26A50}"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45C5E33-1226-4ABB-9147-3DC108563CF4}" type="doc">
      <dgm:prSet loTypeId="urn:microsoft.com/office/officeart/2005/8/layout/equation2" loCatId="process" qsTypeId="urn:microsoft.com/office/officeart/2005/8/quickstyle/simple1" qsCatId="simple" csTypeId="urn:microsoft.com/office/officeart/2005/8/colors/colorful5" csCatId="colorful" phldr="1"/>
      <dgm:spPr/>
    </dgm:pt>
    <dgm:pt modelId="{1474B68F-F627-486A-8216-6FE0CC047284}">
      <dgm:prSet phldrT="[Text]" custT="1"/>
      <dgm:spPr/>
      <dgm:t>
        <a:bodyPr/>
        <a:lstStyle/>
        <a:p>
          <a:r>
            <a:rPr lang="en-US" sz="2000" b="1" dirty="0" smtClean="0">
              <a:solidFill>
                <a:schemeClr val="tx1"/>
              </a:solidFill>
              <a:latin typeface="Calibri" panose="020F0502020204030204" pitchFamily="34" charset="0"/>
              <a:cs typeface="Calibri" panose="020F0502020204030204" pitchFamily="34" charset="0"/>
            </a:rPr>
            <a:t>DC and Assistant District Coordinator</a:t>
          </a:r>
          <a:endParaRPr lang="en-US" sz="2000" b="1" dirty="0">
            <a:solidFill>
              <a:schemeClr val="tx1"/>
            </a:solidFill>
            <a:latin typeface="Calibri" panose="020F0502020204030204" pitchFamily="34" charset="0"/>
            <a:ea typeface="+mn-ea"/>
            <a:cs typeface="Calibri" panose="020F0502020204030204" pitchFamily="34" charset="0"/>
          </a:endParaRPr>
        </a:p>
      </dgm:t>
    </dgm:pt>
    <dgm:pt modelId="{6CB70FB2-B4E3-400B-BF69-91B15995AEA2}" type="parTrans" cxnId="{04824BBA-6EF6-4D84-BE59-9889F8BD34C7}">
      <dgm:prSet/>
      <dgm:spPr/>
      <dgm:t>
        <a:bodyPr/>
        <a:lstStyle/>
        <a:p>
          <a:endParaRPr lang="en-US"/>
        </a:p>
      </dgm:t>
    </dgm:pt>
    <dgm:pt modelId="{CFC76191-3A2B-4699-9167-7ACE4BC7C0DD}" type="sibTrans" cxnId="{04824BBA-6EF6-4D84-BE59-9889F8BD34C7}">
      <dgm:prSet/>
      <dgm:spPr/>
      <dgm:t>
        <a:bodyPr/>
        <a:lstStyle/>
        <a:p>
          <a:endParaRPr lang="en-US" dirty="0"/>
        </a:p>
      </dgm:t>
    </dgm:pt>
    <dgm:pt modelId="{CD2B75F1-CCAA-42C9-A7C2-3D75B8BB320A}">
      <dgm:prSet phldrT="[Text]" custT="1"/>
      <dgm:spPr/>
      <dgm:t>
        <a:bodyPr/>
        <a:lstStyle/>
        <a:p>
          <a:pPr rtl="0"/>
          <a:r>
            <a:rPr lang="en-US" sz="2000" b="1" dirty="0" smtClean="0">
              <a:solidFill>
                <a:schemeClr val="tx1"/>
              </a:solidFill>
              <a:latin typeface="Calibri" panose="020F0502020204030204" pitchFamily="34" charset="0"/>
              <a:cs typeface="Calibri" panose="020F0502020204030204" pitchFamily="34" charset="0"/>
            </a:rPr>
            <a:t>MIS Coordinator</a:t>
          </a:r>
          <a:endParaRPr lang="en-US" sz="2000" b="1" dirty="0">
            <a:solidFill>
              <a:schemeClr val="tx1"/>
            </a:solidFill>
            <a:latin typeface="Calibri" panose="020F0502020204030204" pitchFamily="34" charset="0"/>
            <a:cs typeface="Calibri" panose="020F0502020204030204" pitchFamily="34" charset="0"/>
          </a:endParaRPr>
        </a:p>
      </dgm:t>
    </dgm:pt>
    <dgm:pt modelId="{480EA868-6119-47E7-B9C8-6EA31EC50144}" type="parTrans" cxnId="{A52FE773-46DC-4700-A4C6-D23B6823CD71}">
      <dgm:prSet/>
      <dgm:spPr/>
      <dgm:t>
        <a:bodyPr/>
        <a:lstStyle/>
        <a:p>
          <a:endParaRPr lang="en-US"/>
        </a:p>
      </dgm:t>
    </dgm:pt>
    <dgm:pt modelId="{E1DD3925-0B8B-45DB-A9EB-E5EEC8E880FE}" type="sibTrans" cxnId="{A52FE773-46DC-4700-A4C6-D23B6823CD71}">
      <dgm:prSet/>
      <dgm:spPr/>
      <dgm:t>
        <a:bodyPr/>
        <a:lstStyle/>
        <a:p>
          <a:endParaRPr lang="en-US" dirty="0"/>
        </a:p>
      </dgm:t>
    </dgm:pt>
    <dgm:pt modelId="{0072359D-ED40-405A-9D39-4FC5956D1AC7}">
      <dgm:prSet phldrT="[Text]"/>
      <dgm:spPr/>
      <dgm:t>
        <a:bodyPr/>
        <a:lstStyle/>
        <a:p>
          <a:r>
            <a:rPr lang="en-US" dirty="0" smtClean="0">
              <a:solidFill>
                <a:schemeClr val="tx1"/>
              </a:solidFill>
              <a:latin typeface="Calibri" panose="020F0502020204030204" pitchFamily="34" charset="0"/>
              <a:ea typeface="+mn-ea"/>
              <a:cs typeface="Calibri" panose="020F0502020204030204" pitchFamily="34" charset="0"/>
            </a:rPr>
            <a:t>District  Level</a:t>
          </a:r>
          <a:endParaRPr lang="en-US" dirty="0"/>
        </a:p>
      </dgm:t>
    </dgm:pt>
    <dgm:pt modelId="{4DC91B6D-21CC-43D2-A296-5CB2578FDD9F}" type="parTrans" cxnId="{E0638639-BE47-412B-87AF-06F71FDCE647}">
      <dgm:prSet/>
      <dgm:spPr/>
      <dgm:t>
        <a:bodyPr/>
        <a:lstStyle/>
        <a:p>
          <a:endParaRPr lang="en-US"/>
        </a:p>
      </dgm:t>
    </dgm:pt>
    <dgm:pt modelId="{B25C216B-338A-4555-9879-2AF71A94350A}" type="sibTrans" cxnId="{E0638639-BE47-412B-87AF-06F71FDCE647}">
      <dgm:prSet/>
      <dgm:spPr/>
      <dgm:t>
        <a:bodyPr/>
        <a:lstStyle/>
        <a:p>
          <a:endParaRPr lang="en-US"/>
        </a:p>
      </dgm:t>
    </dgm:pt>
    <dgm:pt modelId="{D84F853D-5BDE-4CE4-A3A5-EAE91920F1C1}" type="pres">
      <dgm:prSet presAssocID="{A45C5E33-1226-4ABB-9147-3DC108563CF4}" presName="Name0" presStyleCnt="0">
        <dgm:presLayoutVars>
          <dgm:dir/>
          <dgm:resizeHandles val="exact"/>
        </dgm:presLayoutVars>
      </dgm:prSet>
      <dgm:spPr/>
    </dgm:pt>
    <dgm:pt modelId="{50ECEF16-B69D-4B02-8315-D23348DB29D0}" type="pres">
      <dgm:prSet presAssocID="{A45C5E33-1226-4ABB-9147-3DC108563CF4}" presName="vNodes" presStyleCnt="0"/>
      <dgm:spPr/>
    </dgm:pt>
    <dgm:pt modelId="{9135DD10-C171-4AE4-BA9A-A83BA8A8DA87}" type="pres">
      <dgm:prSet presAssocID="{1474B68F-F627-486A-8216-6FE0CC047284}" presName="node" presStyleLbl="node1" presStyleIdx="0" presStyleCnt="3" custScaleX="106079">
        <dgm:presLayoutVars>
          <dgm:bulletEnabled val="1"/>
        </dgm:presLayoutVars>
      </dgm:prSet>
      <dgm:spPr/>
      <dgm:t>
        <a:bodyPr/>
        <a:lstStyle/>
        <a:p>
          <a:endParaRPr lang="en-US"/>
        </a:p>
      </dgm:t>
    </dgm:pt>
    <dgm:pt modelId="{1BE910A2-35DE-4DAF-8B97-0B63B6A81A2A}" type="pres">
      <dgm:prSet presAssocID="{CFC76191-3A2B-4699-9167-7ACE4BC7C0DD}" presName="spacerT" presStyleCnt="0"/>
      <dgm:spPr/>
    </dgm:pt>
    <dgm:pt modelId="{7A8033DB-2F9C-44D3-BF7B-DDB9C70635C3}" type="pres">
      <dgm:prSet presAssocID="{CFC76191-3A2B-4699-9167-7ACE4BC7C0DD}" presName="sibTrans" presStyleLbl="sibTrans2D1" presStyleIdx="0" presStyleCnt="2"/>
      <dgm:spPr/>
      <dgm:t>
        <a:bodyPr/>
        <a:lstStyle/>
        <a:p>
          <a:endParaRPr lang="en-US"/>
        </a:p>
      </dgm:t>
    </dgm:pt>
    <dgm:pt modelId="{A3C8B7F0-EF89-4EB7-9686-5FE0EBFDBF24}" type="pres">
      <dgm:prSet presAssocID="{CFC76191-3A2B-4699-9167-7ACE4BC7C0DD}" presName="spacerB" presStyleCnt="0"/>
      <dgm:spPr/>
    </dgm:pt>
    <dgm:pt modelId="{B8CE88EF-2006-4CB3-AC72-D63068AA65FA}" type="pres">
      <dgm:prSet presAssocID="{CD2B75F1-CCAA-42C9-A7C2-3D75B8BB320A}" presName="node" presStyleLbl="node1" presStyleIdx="1" presStyleCnt="3" custScaleX="109921">
        <dgm:presLayoutVars>
          <dgm:bulletEnabled val="1"/>
        </dgm:presLayoutVars>
      </dgm:prSet>
      <dgm:spPr/>
      <dgm:t>
        <a:bodyPr/>
        <a:lstStyle/>
        <a:p>
          <a:endParaRPr lang="en-US"/>
        </a:p>
      </dgm:t>
    </dgm:pt>
    <dgm:pt modelId="{EE80B9BA-D3E3-481E-B81E-8FFE8C7C232D}" type="pres">
      <dgm:prSet presAssocID="{A45C5E33-1226-4ABB-9147-3DC108563CF4}" presName="sibTransLast" presStyleLbl="sibTrans2D1" presStyleIdx="1" presStyleCnt="2"/>
      <dgm:spPr/>
      <dgm:t>
        <a:bodyPr/>
        <a:lstStyle/>
        <a:p>
          <a:endParaRPr lang="en-US"/>
        </a:p>
      </dgm:t>
    </dgm:pt>
    <dgm:pt modelId="{7893C7DB-23D8-4A9D-B5DD-A8119778677A}" type="pres">
      <dgm:prSet presAssocID="{A45C5E33-1226-4ABB-9147-3DC108563CF4}" presName="connectorText" presStyleLbl="sibTrans2D1" presStyleIdx="1" presStyleCnt="2"/>
      <dgm:spPr/>
      <dgm:t>
        <a:bodyPr/>
        <a:lstStyle/>
        <a:p>
          <a:endParaRPr lang="en-US"/>
        </a:p>
      </dgm:t>
    </dgm:pt>
    <dgm:pt modelId="{E8900CFE-0D04-44AC-8150-5A01728B8466}" type="pres">
      <dgm:prSet presAssocID="{A45C5E33-1226-4ABB-9147-3DC108563CF4}" presName="lastNode" presStyleLbl="node1" presStyleIdx="2" presStyleCnt="3">
        <dgm:presLayoutVars>
          <dgm:bulletEnabled val="1"/>
        </dgm:presLayoutVars>
      </dgm:prSet>
      <dgm:spPr/>
      <dgm:t>
        <a:bodyPr/>
        <a:lstStyle/>
        <a:p>
          <a:endParaRPr lang="en-US"/>
        </a:p>
      </dgm:t>
    </dgm:pt>
  </dgm:ptLst>
  <dgm:cxnLst>
    <dgm:cxn modelId="{BCCEB285-A88B-4C7A-9D70-287A83BC5DC7}" type="presOf" srcId="{CD2B75F1-CCAA-42C9-A7C2-3D75B8BB320A}" destId="{B8CE88EF-2006-4CB3-AC72-D63068AA65FA}" srcOrd="0" destOrd="0" presId="urn:microsoft.com/office/officeart/2005/8/layout/equation2"/>
    <dgm:cxn modelId="{84EDB8DC-1291-41C5-BCD4-F8F98418C3F1}" type="presOf" srcId="{CFC76191-3A2B-4699-9167-7ACE4BC7C0DD}" destId="{7A8033DB-2F9C-44D3-BF7B-DDB9C70635C3}" srcOrd="0" destOrd="0" presId="urn:microsoft.com/office/officeart/2005/8/layout/equation2"/>
    <dgm:cxn modelId="{04824BBA-6EF6-4D84-BE59-9889F8BD34C7}" srcId="{A45C5E33-1226-4ABB-9147-3DC108563CF4}" destId="{1474B68F-F627-486A-8216-6FE0CC047284}" srcOrd="0" destOrd="0" parTransId="{6CB70FB2-B4E3-400B-BF69-91B15995AEA2}" sibTransId="{CFC76191-3A2B-4699-9167-7ACE4BC7C0DD}"/>
    <dgm:cxn modelId="{7DF683DD-2740-41A2-AD41-1CE78182445B}" type="presOf" srcId="{E1DD3925-0B8B-45DB-A9EB-E5EEC8E880FE}" destId="{EE80B9BA-D3E3-481E-B81E-8FFE8C7C232D}" srcOrd="0" destOrd="0" presId="urn:microsoft.com/office/officeart/2005/8/layout/equation2"/>
    <dgm:cxn modelId="{16AC7C09-5D2E-4649-ACAA-FD6EFA69AEC3}" type="presOf" srcId="{A45C5E33-1226-4ABB-9147-3DC108563CF4}" destId="{D84F853D-5BDE-4CE4-A3A5-EAE91920F1C1}" srcOrd="0" destOrd="0" presId="urn:microsoft.com/office/officeart/2005/8/layout/equation2"/>
    <dgm:cxn modelId="{A57C8203-2D3F-44B1-9600-EE1E69BE9A58}" type="presOf" srcId="{0072359D-ED40-405A-9D39-4FC5956D1AC7}" destId="{E8900CFE-0D04-44AC-8150-5A01728B8466}" srcOrd="0" destOrd="0" presId="urn:microsoft.com/office/officeart/2005/8/layout/equation2"/>
    <dgm:cxn modelId="{2960CA5D-DAC6-49CE-9FCB-A622958B5793}" type="presOf" srcId="{E1DD3925-0B8B-45DB-A9EB-E5EEC8E880FE}" destId="{7893C7DB-23D8-4A9D-B5DD-A8119778677A}" srcOrd="1" destOrd="0" presId="urn:microsoft.com/office/officeart/2005/8/layout/equation2"/>
    <dgm:cxn modelId="{A52FE773-46DC-4700-A4C6-D23B6823CD71}" srcId="{A45C5E33-1226-4ABB-9147-3DC108563CF4}" destId="{CD2B75F1-CCAA-42C9-A7C2-3D75B8BB320A}" srcOrd="1" destOrd="0" parTransId="{480EA868-6119-47E7-B9C8-6EA31EC50144}" sibTransId="{E1DD3925-0B8B-45DB-A9EB-E5EEC8E880FE}"/>
    <dgm:cxn modelId="{97EA5972-EC32-4A51-B766-7645C964C0EB}" type="presOf" srcId="{1474B68F-F627-486A-8216-6FE0CC047284}" destId="{9135DD10-C171-4AE4-BA9A-A83BA8A8DA87}" srcOrd="0" destOrd="0" presId="urn:microsoft.com/office/officeart/2005/8/layout/equation2"/>
    <dgm:cxn modelId="{E0638639-BE47-412B-87AF-06F71FDCE647}" srcId="{A45C5E33-1226-4ABB-9147-3DC108563CF4}" destId="{0072359D-ED40-405A-9D39-4FC5956D1AC7}" srcOrd="2" destOrd="0" parTransId="{4DC91B6D-21CC-43D2-A296-5CB2578FDD9F}" sibTransId="{B25C216B-338A-4555-9879-2AF71A94350A}"/>
    <dgm:cxn modelId="{7A4105CE-0AF1-4B19-A9DA-F2FC6656AB38}" type="presParOf" srcId="{D84F853D-5BDE-4CE4-A3A5-EAE91920F1C1}" destId="{50ECEF16-B69D-4B02-8315-D23348DB29D0}" srcOrd="0" destOrd="0" presId="urn:microsoft.com/office/officeart/2005/8/layout/equation2"/>
    <dgm:cxn modelId="{E46CA587-BF92-4134-ADA9-153C3DCBEC65}" type="presParOf" srcId="{50ECEF16-B69D-4B02-8315-D23348DB29D0}" destId="{9135DD10-C171-4AE4-BA9A-A83BA8A8DA87}" srcOrd="0" destOrd="0" presId="urn:microsoft.com/office/officeart/2005/8/layout/equation2"/>
    <dgm:cxn modelId="{0C1C116B-069D-43F3-8EE6-72090C114A1E}" type="presParOf" srcId="{50ECEF16-B69D-4B02-8315-D23348DB29D0}" destId="{1BE910A2-35DE-4DAF-8B97-0B63B6A81A2A}" srcOrd="1" destOrd="0" presId="urn:microsoft.com/office/officeart/2005/8/layout/equation2"/>
    <dgm:cxn modelId="{F02BC05F-368D-4D59-B8D2-1D2CF76877C6}" type="presParOf" srcId="{50ECEF16-B69D-4B02-8315-D23348DB29D0}" destId="{7A8033DB-2F9C-44D3-BF7B-DDB9C70635C3}" srcOrd="2" destOrd="0" presId="urn:microsoft.com/office/officeart/2005/8/layout/equation2"/>
    <dgm:cxn modelId="{646E61E1-C08C-4BB9-A34E-C17F391E9454}" type="presParOf" srcId="{50ECEF16-B69D-4B02-8315-D23348DB29D0}" destId="{A3C8B7F0-EF89-4EB7-9686-5FE0EBFDBF24}" srcOrd="3" destOrd="0" presId="urn:microsoft.com/office/officeart/2005/8/layout/equation2"/>
    <dgm:cxn modelId="{F0BCF9BA-3331-456B-BEC8-EEA0235CD52E}" type="presParOf" srcId="{50ECEF16-B69D-4B02-8315-D23348DB29D0}" destId="{B8CE88EF-2006-4CB3-AC72-D63068AA65FA}" srcOrd="4" destOrd="0" presId="urn:microsoft.com/office/officeart/2005/8/layout/equation2"/>
    <dgm:cxn modelId="{877D9451-CC09-41AF-984B-E82CC0910609}" type="presParOf" srcId="{D84F853D-5BDE-4CE4-A3A5-EAE91920F1C1}" destId="{EE80B9BA-D3E3-481E-B81E-8FFE8C7C232D}" srcOrd="1" destOrd="0" presId="urn:microsoft.com/office/officeart/2005/8/layout/equation2"/>
    <dgm:cxn modelId="{72161D9E-08EE-4414-BAD1-935A935E84FD}" type="presParOf" srcId="{EE80B9BA-D3E3-481E-B81E-8FFE8C7C232D}" destId="{7893C7DB-23D8-4A9D-B5DD-A8119778677A}" srcOrd="0" destOrd="0" presId="urn:microsoft.com/office/officeart/2005/8/layout/equation2"/>
    <dgm:cxn modelId="{C475B625-5751-45E3-A474-0D7AF1769B23}" type="presParOf" srcId="{D84F853D-5BDE-4CE4-A3A5-EAE91920F1C1}" destId="{E8900CFE-0D04-44AC-8150-5A01728B8466}"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4FE36D4-158C-4D45-BE72-EC0EC42FE599}" type="doc">
      <dgm:prSet loTypeId="urn:diagrams.loki3.com/VaryingWidthList" loCatId="list" qsTypeId="urn:microsoft.com/office/officeart/2005/8/quickstyle/simple1" qsCatId="simple" csTypeId="urn:microsoft.com/office/officeart/2005/8/colors/accent1_2" csCatId="accent1" phldr="1"/>
      <dgm:spPr/>
    </dgm:pt>
    <dgm:pt modelId="{B4C7DF3E-A5B7-4D9E-9567-8A94203DC7A9}">
      <dgm:prSet phldrT="[Text]" custT="1"/>
      <dgm:spPr/>
      <dgm:t>
        <a:bodyPr/>
        <a:lstStyle/>
        <a:p>
          <a:r>
            <a:rPr lang="en-US" sz="2400" dirty="0" smtClean="0">
              <a:latin typeface="Calibri" panose="020F0502020204030204" pitchFamily="34" charset="0"/>
              <a:cs typeface="Calibri" panose="020F0502020204030204" pitchFamily="34" charset="0"/>
            </a:rPr>
            <a:t>Attend training programmes at State/UT level conducted by IC</a:t>
          </a:r>
          <a:endParaRPr lang="en-US" sz="2400" dirty="0">
            <a:latin typeface="Calibri" panose="020F0502020204030204" pitchFamily="34" charset="0"/>
            <a:cs typeface="Calibri" panose="020F0502020204030204" pitchFamily="34" charset="0"/>
          </a:endParaRPr>
        </a:p>
      </dgm:t>
    </dgm:pt>
    <dgm:pt modelId="{DEC77111-DADF-43EF-A157-BE0A75230933}" type="parTrans" cxnId="{6021B41E-DA4C-4BFF-9F13-40A442602F74}">
      <dgm:prSet/>
      <dgm:spPr/>
      <dgm:t>
        <a:bodyPr/>
        <a:lstStyle/>
        <a:p>
          <a:endParaRPr lang="en-US" sz="2400">
            <a:latin typeface="Calibri" panose="020F0502020204030204" pitchFamily="34" charset="0"/>
            <a:cs typeface="Calibri" panose="020F0502020204030204" pitchFamily="34" charset="0"/>
          </a:endParaRPr>
        </a:p>
      </dgm:t>
    </dgm:pt>
    <dgm:pt modelId="{C4AE5151-1D69-400B-9065-EA8C1FFFD2AE}" type="sibTrans" cxnId="{6021B41E-DA4C-4BFF-9F13-40A442602F74}">
      <dgm:prSet/>
      <dgm:spPr/>
      <dgm:t>
        <a:bodyPr/>
        <a:lstStyle/>
        <a:p>
          <a:endParaRPr lang="en-US" sz="2400">
            <a:latin typeface="Calibri" panose="020F0502020204030204" pitchFamily="34" charset="0"/>
            <a:cs typeface="Calibri" panose="020F0502020204030204" pitchFamily="34" charset="0"/>
          </a:endParaRPr>
        </a:p>
      </dgm:t>
    </dgm:pt>
    <dgm:pt modelId="{F5774ACB-8200-4C57-B377-7C8599D893A4}">
      <dgm:prSet phldrT="[Text]" custT="1"/>
      <dgm:spPr/>
      <dgm:t>
        <a:bodyPr/>
        <a:lstStyle/>
        <a:p>
          <a:r>
            <a:rPr lang="en-US" sz="2400" dirty="0" smtClean="0">
              <a:latin typeface="Calibri" panose="020F0502020204030204" pitchFamily="34" charset="0"/>
              <a:cs typeface="Calibri" panose="020F0502020204030204" pitchFamily="34" charset="0"/>
            </a:rPr>
            <a:t>Verify the existence of sampled schools, medium(s) of instruction in Class X in the school and number of students in the sampled school with the school’s UDISE code and report discrepancy, if any, within 7 days, to IC (in the format provided by IC). Apart from this verify the list of CBSE &amp; ICSCE sampled schools in your district.</a:t>
          </a:r>
          <a:endParaRPr lang="en-US" sz="2400" dirty="0">
            <a:latin typeface="Calibri" panose="020F0502020204030204" pitchFamily="34" charset="0"/>
            <a:cs typeface="Calibri" panose="020F0502020204030204" pitchFamily="34" charset="0"/>
          </a:endParaRPr>
        </a:p>
      </dgm:t>
    </dgm:pt>
    <dgm:pt modelId="{BED02B4D-469B-484E-904D-3EDA9B6C6EAB}" type="parTrans" cxnId="{B64BD649-C832-452C-A96F-1446FD0AD401}">
      <dgm:prSet/>
      <dgm:spPr/>
      <dgm:t>
        <a:bodyPr/>
        <a:lstStyle/>
        <a:p>
          <a:endParaRPr lang="en-US" sz="2400">
            <a:latin typeface="Calibri" panose="020F0502020204030204" pitchFamily="34" charset="0"/>
            <a:cs typeface="Calibri" panose="020F0502020204030204" pitchFamily="34" charset="0"/>
          </a:endParaRPr>
        </a:p>
      </dgm:t>
    </dgm:pt>
    <dgm:pt modelId="{96035A6E-2E42-4E28-A8FB-B1DFC64D5B24}" type="sibTrans" cxnId="{B64BD649-C832-452C-A96F-1446FD0AD401}">
      <dgm:prSet/>
      <dgm:spPr/>
      <dgm:t>
        <a:bodyPr/>
        <a:lstStyle/>
        <a:p>
          <a:endParaRPr lang="en-US" sz="2400">
            <a:latin typeface="Calibri" panose="020F0502020204030204" pitchFamily="34" charset="0"/>
            <a:cs typeface="Calibri" panose="020F0502020204030204" pitchFamily="34" charset="0"/>
          </a:endParaRPr>
        </a:p>
      </dgm:t>
    </dgm:pt>
    <dgm:pt modelId="{536AB6F9-DA4F-4778-A5F4-271DF3883B03}">
      <dgm:prSet phldrT="[Text]" custT="1"/>
      <dgm:spPr/>
      <dgm:t>
        <a:bodyPr/>
        <a:lstStyle/>
        <a:p>
          <a:r>
            <a:rPr lang="en-US" sz="2400" dirty="0" smtClean="0">
              <a:latin typeface="Calibri" panose="020F0502020204030204" pitchFamily="34" charset="0"/>
              <a:cs typeface="Calibri" panose="020F0502020204030204" pitchFamily="34" charset="0"/>
            </a:rPr>
            <a:t>Identify two FIs for each sampled school in the district and convey the same to the IC</a:t>
          </a:r>
          <a:endParaRPr lang="en-US" sz="2400" dirty="0">
            <a:latin typeface="Calibri" panose="020F0502020204030204" pitchFamily="34" charset="0"/>
            <a:cs typeface="Calibri" panose="020F0502020204030204" pitchFamily="34" charset="0"/>
          </a:endParaRPr>
        </a:p>
      </dgm:t>
    </dgm:pt>
    <dgm:pt modelId="{F3B114AA-59C2-482F-B5A4-4BF1F66A6E00}" type="parTrans" cxnId="{0176AC5C-9E5C-4A35-86BC-391EAE40FD55}">
      <dgm:prSet/>
      <dgm:spPr/>
      <dgm:t>
        <a:bodyPr/>
        <a:lstStyle/>
        <a:p>
          <a:endParaRPr lang="en-US" sz="2400">
            <a:latin typeface="Calibri" panose="020F0502020204030204" pitchFamily="34" charset="0"/>
            <a:cs typeface="Calibri" panose="020F0502020204030204" pitchFamily="34" charset="0"/>
          </a:endParaRPr>
        </a:p>
      </dgm:t>
    </dgm:pt>
    <dgm:pt modelId="{31335558-230A-4544-BF28-DAC6C3FCDD13}" type="sibTrans" cxnId="{0176AC5C-9E5C-4A35-86BC-391EAE40FD55}">
      <dgm:prSet/>
      <dgm:spPr/>
      <dgm:t>
        <a:bodyPr/>
        <a:lstStyle/>
        <a:p>
          <a:endParaRPr lang="en-US" sz="2400">
            <a:latin typeface="Calibri" panose="020F0502020204030204" pitchFamily="34" charset="0"/>
            <a:cs typeface="Calibri" panose="020F0502020204030204" pitchFamily="34" charset="0"/>
          </a:endParaRPr>
        </a:p>
      </dgm:t>
    </dgm:pt>
    <dgm:pt modelId="{EE9E2C38-A9B5-48E3-A630-C43305BB9361}" type="pres">
      <dgm:prSet presAssocID="{74FE36D4-158C-4D45-BE72-EC0EC42FE599}" presName="Name0" presStyleCnt="0">
        <dgm:presLayoutVars>
          <dgm:resizeHandles/>
        </dgm:presLayoutVars>
      </dgm:prSet>
      <dgm:spPr/>
    </dgm:pt>
    <dgm:pt modelId="{C16715E4-2241-4645-BFB3-00493D4C8263}" type="pres">
      <dgm:prSet presAssocID="{B4C7DF3E-A5B7-4D9E-9567-8A94203DC7A9}" presName="text" presStyleLbl="node1" presStyleIdx="0" presStyleCnt="3">
        <dgm:presLayoutVars>
          <dgm:bulletEnabled val="1"/>
        </dgm:presLayoutVars>
      </dgm:prSet>
      <dgm:spPr/>
      <dgm:t>
        <a:bodyPr/>
        <a:lstStyle/>
        <a:p>
          <a:endParaRPr lang="en-US"/>
        </a:p>
      </dgm:t>
    </dgm:pt>
    <dgm:pt modelId="{204D5379-2085-4098-B377-5A05C61DCB9B}" type="pres">
      <dgm:prSet presAssocID="{C4AE5151-1D69-400B-9065-EA8C1FFFD2AE}" presName="space" presStyleCnt="0"/>
      <dgm:spPr/>
    </dgm:pt>
    <dgm:pt modelId="{26DAFD94-BF5B-4760-BD4E-6DDA9B9DB625}" type="pres">
      <dgm:prSet presAssocID="{F5774ACB-8200-4C57-B377-7C8599D893A4}" presName="text" presStyleLbl="node1" presStyleIdx="1" presStyleCnt="3">
        <dgm:presLayoutVars>
          <dgm:bulletEnabled val="1"/>
        </dgm:presLayoutVars>
      </dgm:prSet>
      <dgm:spPr/>
      <dgm:t>
        <a:bodyPr/>
        <a:lstStyle/>
        <a:p>
          <a:endParaRPr lang="en-US"/>
        </a:p>
      </dgm:t>
    </dgm:pt>
    <dgm:pt modelId="{70E8D509-1A33-41EB-8291-71714D567E0D}" type="pres">
      <dgm:prSet presAssocID="{96035A6E-2E42-4E28-A8FB-B1DFC64D5B24}" presName="space" presStyleCnt="0"/>
      <dgm:spPr/>
    </dgm:pt>
    <dgm:pt modelId="{9596A267-6360-4C76-8355-66203E90736D}" type="pres">
      <dgm:prSet presAssocID="{536AB6F9-DA4F-4778-A5F4-271DF3883B03}" presName="text" presStyleLbl="node1" presStyleIdx="2" presStyleCnt="3">
        <dgm:presLayoutVars>
          <dgm:bulletEnabled val="1"/>
        </dgm:presLayoutVars>
      </dgm:prSet>
      <dgm:spPr/>
      <dgm:t>
        <a:bodyPr/>
        <a:lstStyle/>
        <a:p>
          <a:endParaRPr lang="en-US"/>
        </a:p>
      </dgm:t>
    </dgm:pt>
  </dgm:ptLst>
  <dgm:cxnLst>
    <dgm:cxn modelId="{98C9E8C8-51D2-4EE6-AA67-2ED32E012045}" type="presOf" srcId="{B4C7DF3E-A5B7-4D9E-9567-8A94203DC7A9}" destId="{C16715E4-2241-4645-BFB3-00493D4C8263}" srcOrd="0" destOrd="0" presId="urn:diagrams.loki3.com/VaryingWidthList"/>
    <dgm:cxn modelId="{FB74CEF6-A924-4363-9A98-CD689CE43B76}" type="presOf" srcId="{74FE36D4-158C-4D45-BE72-EC0EC42FE599}" destId="{EE9E2C38-A9B5-48E3-A630-C43305BB9361}" srcOrd="0" destOrd="0" presId="urn:diagrams.loki3.com/VaryingWidthList"/>
    <dgm:cxn modelId="{30A2CBA3-BB8E-45E6-9B3A-E799BB9B1C0D}" type="presOf" srcId="{536AB6F9-DA4F-4778-A5F4-271DF3883B03}" destId="{9596A267-6360-4C76-8355-66203E90736D}" srcOrd="0" destOrd="0" presId="urn:diagrams.loki3.com/VaryingWidthList"/>
    <dgm:cxn modelId="{6021B41E-DA4C-4BFF-9F13-40A442602F74}" srcId="{74FE36D4-158C-4D45-BE72-EC0EC42FE599}" destId="{B4C7DF3E-A5B7-4D9E-9567-8A94203DC7A9}" srcOrd="0" destOrd="0" parTransId="{DEC77111-DADF-43EF-A157-BE0A75230933}" sibTransId="{C4AE5151-1D69-400B-9065-EA8C1FFFD2AE}"/>
    <dgm:cxn modelId="{B64BD649-C832-452C-A96F-1446FD0AD401}" srcId="{74FE36D4-158C-4D45-BE72-EC0EC42FE599}" destId="{F5774ACB-8200-4C57-B377-7C8599D893A4}" srcOrd="1" destOrd="0" parTransId="{BED02B4D-469B-484E-904D-3EDA9B6C6EAB}" sibTransId="{96035A6E-2E42-4E28-A8FB-B1DFC64D5B24}"/>
    <dgm:cxn modelId="{4D68BCBB-CE01-45BB-8566-621370949942}" type="presOf" srcId="{F5774ACB-8200-4C57-B377-7C8599D893A4}" destId="{26DAFD94-BF5B-4760-BD4E-6DDA9B9DB625}" srcOrd="0" destOrd="0" presId="urn:diagrams.loki3.com/VaryingWidthList"/>
    <dgm:cxn modelId="{0176AC5C-9E5C-4A35-86BC-391EAE40FD55}" srcId="{74FE36D4-158C-4D45-BE72-EC0EC42FE599}" destId="{536AB6F9-DA4F-4778-A5F4-271DF3883B03}" srcOrd="2" destOrd="0" parTransId="{F3B114AA-59C2-482F-B5A4-4BF1F66A6E00}" sibTransId="{31335558-230A-4544-BF28-DAC6C3FCDD13}"/>
    <dgm:cxn modelId="{669BC6CC-2A64-4044-922C-A9C26458DF8C}" type="presParOf" srcId="{EE9E2C38-A9B5-48E3-A630-C43305BB9361}" destId="{C16715E4-2241-4645-BFB3-00493D4C8263}" srcOrd="0" destOrd="0" presId="urn:diagrams.loki3.com/VaryingWidthList"/>
    <dgm:cxn modelId="{EDC911FA-81AD-49EC-B529-C92E3449B507}" type="presParOf" srcId="{EE9E2C38-A9B5-48E3-A630-C43305BB9361}" destId="{204D5379-2085-4098-B377-5A05C61DCB9B}" srcOrd="1" destOrd="0" presId="urn:diagrams.loki3.com/VaryingWidthList"/>
    <dgm:cxn modelId="{D936FFC6-2135-43F6-834B-F6195DBFE998}" type="presParOf" srcId="{EE9E2C38-A9B5-48E3-A630-C43305BB9361}" destId="{26DAFD94-BF5B-4760-BD4E-6DDA9B9DB625}" srcOrd="2" destOrd="0" presId="urn:diagrams.loki3.com/VaryingWidthList"/>
    <dgm:cxn modelId="{E036BE19-AB13-4E76-AE42-DC56C964565A}" type="presParOf" srcId="{EE9E2C38-A9B5-48E3-A630-C43305BB9361}" destId="{70E8D509-1A33-41EB-8291-71714D567E0D}" srcOrd="3" destOrd="0" presId="urn:diagrams.loki3.com/VaryingWidthList"/>
    <dgm:cxn modelId="{73A6462D-78A2-4785-83AE-FF0007387228}" type="presParOf" srcId="{EE9E2C38-A9B5-48E3-A630-C43305BB9361}" destId="{9596A267-6360-4C76-8355-66203E90736D}" srcOrd="4" destOrd="0" presId="urn:diagrams.loki3.com/VaryingWidth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F07E132-A889-442A-AB00-885E09878730}" type="doc">
      <dgm:prSet loTypeId="urn:diagrams.loki3.com/VaryingWidthList" loCatId="list" qsTypeId="urn:microsoft.com/office/officeart/2005/8/quickstyle/simple1" qsCatId="simple" csTypeId="urn:microsoft.com/office/officeart/2005/8/colors/accent1_2" csCatId="accent1" phldr="1"/>
      <dgm:spPr/>
      <dgm:t>
        <a:bodyPr/>
        <a:lstStyle/>
        <a:p>
          <a:endParaRPr lang="en-US"/>
        </a:p>
      </dgm:t>
    </dgm:pt>
    <dgm:pt modelId="{779ECF83-EACD-4DF5-85DF-7E42DE2F6E7F}">
      <dgm:prSet phldrT="[Text]" custT="1"/>
      <dgm:spPr/>
      <dgm:t>
        <a:bodyPr/>
        <a:lstStyle/>
        <a:p>
          <a:r>
            <a:rPr lang="en-US" sz="2400" dirty="0" smtClean="0">
              <a:latin typeface="Calibri" panose="020F0502020204030204" pitchFamily="34" charset="0"/>
              <a:cs typeface="Calibri" panose="020F0502020204030204" pitchFamily="34" charset="0"/>
            </a:rPr>
            <a:t>Provide contact details of FIs to IC</a:t>
          </a:r>
          <a:endParaRPr lang="en-US" sz="2400" dirty="0">
            <a:latin typeface="Calibri" panose="020F0502020204030204" pitchFamily="34" charset="0"/>
            <a:cs typeface="Calibri" panose="020F0502020204030204" pitchFamily="34" charset="0"/>
          </a:endParaRPr>
        </a:p>
      </dgm:t>
    </dgm:pt>
    <dgm:pt modelId="{AC462328-7C82-4AD2-B808-7FD3FEDAB765}" type="parTrans" cxnId="{3C80222F-5DBC-45E2-8B14-9D4C58593845}">
      <dgm:prSet/>
      <dgm:spPr/>
      <dgm:t>
        <a:bodyPr/>
        <a:lstStyle/>
        <a:p>
          <a:endParaRPr lang="en-US" sz="2400">
            <a:latin typeface="Calibri" panose="020F0502020204030204" pitchFamily="34" charset="0"/>
            <a:cs typeface="Calibri" panose="020F0502020204030204" pitchFamily="34" charset="0"/>
          </a:endParaRPr>
        </a:p>
      </dgm:t>
    </dgm:pt>
    <dgm:pt modelId="{56190C62-042A-4577-A416-371D1DA5D8B2}" type="sibTrans" cxnId="{3C80222F-5DBC-45E2-8B14-9D4C58593845}">
      <dgm:prSet/>
      <dgm:spPr/>
      <dgm:t>
        <a:bodyPr/>
        <a:lstStyle/>
        <a:p>
          <a:endParaRPr lang="en-US" sz="2400">
            <a:latin typeface="Calibri" panose="020F0502020204030204" pitchFamily="34" charset="0"/>
            <a:cs typeface="Calibri" panose="020F0502020204030204" pitchFamily="34" charset="0"/>
          </a:endParaRPr>
        </a:p>
      </dgm:t>
    </dgm:pt>
    <dgm:pt modelId="{E08E5364-2583-4900-BED4-72E56B31EB97}">
      <dgm:prSet phldrT="[Text]" custT="1"/>
      <dgm:spPr/>
      <dgm:t>
        <a:bodyPr/>
        <a:lstStyle/>
        <a:p>
          <a:r>
            <a:rPr lang="en-US" sz="2400" dirty="0" smtClean="0">
              <a:latin typeface="Calibri" panose="020F0502020204030204" pitchFamily="34" charset="0"/>
              <a:cs typeface="Calibri" panose="020F0502020204030204" pitchFamily="34" charset="0"/>
            </a:rPr>
            <a:t>Coordinate with IC and MIS Coordinator in set up of Scanning devices and software for capturing data from OMR sheets at district level</a:t>
          </a:r>
          <a:endParaRPr lang="en-US" sz="2400" dirty="0">
            <a:latin typeface="Calibri" panose="020F0502020204030204" pitchFamily="34" charset="0"/>
            <a:cs typeface="Calibri" panose="020F0502020204030204" pitchFamily="34" charset="0"/>
          </a:endParaRPr>
        </a:p>
      </dgm:t>
    </dgm:pt>
    <dgm:pt modelId="{2C9A990E-0A6B-4598-B0C4-C552A990E456}" type="parTrans" cxnId="{262F8C60-96FB-4C88-A745-D2F182F2164D}">
      <dgm:prSet/>
      <dgm:spPr/>
      <dgm:t>
        <a:bodyPr/>
        <a:lstStyle/>
        <a:p>
          <a:endParaRPr lang="en-US" sz="2400">
            <a:latin typeface="Calibri" panose="020F0502020204030204" pitchFamily="34" charset="0"/>
            <a:cs typeface="Calibri" panose="020F0502020204030204" pitchFamily="34" charset="0"/>
          </a:endParaRPr>
        </a:p>
      </dgm:t>
    </dgm:pt>
    <dgm:pt modelId="{C7A03AE0-16E8-43ED-840C-D40E98C65965}" type="sibTrans" cxnId="{262F8C60-96FB-4C88-A745-D2F182F2164D}">
      <dgm:prSet/>
      <dgm:spPr/>
      <dgm:t>
        <a:bodyPr/>
        <a:lstStyle/>
        <a:p>
          <a:endParaRPr lang="en-US" sz="2400">
            <a:latin typeface="Calibri" panose="020F0502020204030204" pitchFamily="34" charset="0"/>
            <a:cs typeface="Calibri" panose="020F0502020204030204" pitchFamily="34" charset="0"/>
          </a:endParaRPr>
        </a:p>
      </dgm:t>
    </dgm:pt>
    <dgm:pt modelId="{5B54C5E7-08D6-4989-B927-33AB263DE4FB}">
      <dgm:prSet phldrT="[Text]" custT="1"/>
      <dgm:spPr/>
      <dgm:t>
        <a:bodyPr/>
        <a:lstStyle/>
        <a:p>
          <a:r>
            <a:rPr lang="en-US" sz="2400" dirty="0" smtClean="0">
              <a:latin typeface="Calibri" panose="020F0502020204030204" pitchFamily="34" charset="0"/>
              <a:cs typeface="Calibri" panose="020F0502020204030204" pitchFamily="34" charset="0"/>
            </a:rPr>
            <a:t>Communicate the day of test administration in all sampled schools to the School Head one week before the test date</a:t>
          </a:r>
          <a:endParaRPr lang="en-US" sz="2400" dirty="0">
            <a:latin typeface="Calibri" panose="020F0502020204030204" pitchFamily="34" charset="0"/>
            <a:cs typeface="Calibri" panose="020F0502020204030204" pitchFamily="34" charset="0"/>
          </a:endParaRPr>
        </a:p>
      </dgm:t>
    </dgm:pt>
    <dgm:pt modelId="{19AEDEEC-C465-41D4-8B15-EF52F8C6D353}" type="parTrans" cxnId="{E137FE92-E1B1-4D25-9707-3A0AE1A1FBFA}">
      <dgm:prSet/>
      <dgm:spPr/>
      <dgm:t>
        <a:bodyPr/>
        <a:lstStyle/>
        <a:p>
          <a:endParaRPr lang="en-US" sz="2400">
            <a:latin typeface="Calibri" panose="020F0502020204030204" pitchFamily="34" charset="0"/>
            <a:cs typeface="Calibri" panose="020F0502020204030204" pitchFamily="34" charset="0"/>
          </a:endParaRPr>
        </a:p>
      </dgm:t>
    </dgm:pt>
    <dgm:pt modelId="{B817BCA0-5390-48F0-BBED-B33729806B02}" type="sibTrans" cxnId="{E137FE92-E1B1-4D25-9707-3A0AE1A1FBFA}">
      <dgm:prSet/>
      <dgm:spPr/>
      <dgm:t>
        <a:bodyPr/>
        <a:lstStyle/>
        <a:p>
          <a:endParaRPr lang="en-US" sz="2400">
            <a:latin typeface="Calibri" panose="020F0502020204030204" pitchFamily="34" charset="0"/>
            <a:cs typeface="Calibri" panose="020F0502020204030204" pitchFamily="34" charset="0"/>
          </a:endParaRPr>
        </a:p>
      </dgm:t>
    </dgm:pt>
    <dgm:pt modelId="{EAC2C488-7F3D-4716-9848-89AD2DA72D66}">
      <dgm:prSet phldrT="[Text]" custT="1"/>
      <dgm:spPr/>
      <dgm:t>
        <a:bodyPr/>
        <a:lstStyle/>
        <a:p>
          <a:r>
            <a:rPr lang="en-US" sz="2400" dirty="0" smtClean="0">
              <a:latin typeface="Calibri" panose="020F0502020204030204" pitchFamily="34" charset="0"/>
              <a:cs typeface="Calibri" panose="020F0502020204030204" pitchFamily="34" charset="0"/>
            </a:rPr>
            <a:t>Instruct the School Head to collect the survey material from the DC three working days prior to the conduction of the test</a:t>
          </a:r>
          <a:endParaRPr lang="en-US" sz="2400" dirty="0">
            <a:latin typeface="Calibri" panose="020F0502020204030204" pitchFamily="34" charset="0"/>
            <a:cs typeface="Calibri" panose="020F0502020204030204" pitchFamily="34" charset="0"/>
          </a:endParaRPr>
        </a:p>
      </dgm:t>
    </dgm:pt>
    <dgm:pt modelId="{D652D8F1-B7C2-4132-A9BC-ED76A021E55B}" type="parTrans" cxnId="{ECBB55F9-1465-4D38-A994-13B68777E266}">
      <dgm:prSet/>
      <dgm:spPr/>
      <dgm:t>
        <a:bodyPr/>
        <a:lstStyle/>
        <a:p>
          <a:endParaRPr lang="en-US" sz="2400">
            <a:latin typeface="Calibri" panose="020F0502020204030204" pitchFamily="34" charset="0"/>
            <a:cs typeface="Calibri" panose="020F0502020204030204" pitchFamily="34" charset="0"/>
          </a:endParaRPr>
        </a:p>
      </dgm:t>
    </dgm:pt>
    <dgm:pt modelId="{3116E7CB-F88A-4C92-B1D1-DACD080AD9E1}" type="sibTrans" cxnId="{ECBB55F9-1465-4D38-A994-13B68777E266}">
      <dgm:prSet/>
      <dgm:spPr/>
      <dgm:t>
        <a:bodyPr/>
        <a:lstStyle/>
        <a:p>
          <a:endParaRPr lang="en-US" sz="2400">
            <a:latin typeface="Calibri" panose="020F0502020204030204" pitchFamily="34" charset="0"/>
            <a:cs typeface="Calibri" panose="020F0502020204030204" pitchFamily="34" charset="0"/>
          </a:endParaRPr>
        </a:p>
      </dgm:t>
    </dgm:pt>
    <dgm:pt modelId="{1265F22D-5966-4709-A8D1-5B559AD3AAA5}" type="pres">
      <dgm:prSet presAssocID="{7F07E132-A889-442A-AB00-885E09878730}" presName="Name0" presStyleCnt="0">
        <dgm:presLayoutVars>
          <dgm:resizeHandles/>
        </dgm:presLayoutVars>
      </dgm:prSet>
      <dgm:spPr/>
      <dgm:t>
        <a:bodyPr/>
        <a:lstStyle/>
        <a:p>
          <a:endParaRPr lang="en-US"/>
        </a:p>
      </dgm:t>
    </dgm:pt>
    <dgm:pt modelId="{FD50F276-A0FF-4CA0-BA77-106BEE5E0A1C}" type="pres">
      <dgm:prSet presAssocID="{779ECF83-EACD-4DF5-85DF-7E42DE2F6E7F}" presName="text" presStyleLbl="node1" presStyleIdx="0" presStyleCnt="4">
        <dgm:presLayoutVars>
          <dgm:bulletEnabled val="1"/>
        </dgm:presLayoutVars>
      </dgm:prSet>
      <dgm:spPr/>
      <dgm:t>
        <a:bodyPr/>
        <a:lstStyle/>
        <a:p>
          <a:endParaRPr lang="en-US"/>
        </a:p>
      </dgm:t>
    </dgm:pt>
    <dgm:pt modelId="{112B7A7B-739E-418B-B88F-DF24C0C62DA2}" type="pres">
      <dgm:prSet presAssocID="{56190C62-042A-4577-A416-371D1DA5D8B2}" presName="space" presStyleCnt="0"/>
      <dgm:spPr/>
    </dgm:pt>
    <dgm:pt modelId="{8A50825D-5E0F-4E9A-B29C-1BF1FB52960B}" type="pres">
      <dgm:prSet presAssocID="{E08E5364-2583-4900-BED4-72E56B31EB97}" presName="text" presStyleLbl="node1" presStyleIdx="1" presStyleCnt="4">
        <dgm:presLayoutVars>
          <dgm:bulletEnabled val="1"/>
        </dgm:presLayoutVars>
      </dgm:prSet>
      <dgm:spPr/>
      <dgm:t>
        <a:bodyPr/>
        <a:lstStyle/>
        <a:p>
          <a:endParaRPr lang="en-US"/>
        </a:p>
      </dgm:t>
    </dgm:pt>
    <dgm:pt modelId="{76AFDB2F-56C1-46BF-89B6-95D3435D48CB}" type="pres">
      <dgm:prSet presAssocID="{C7A03AE0-16E8-43ED-840C-D40E98C65965}" presName="space" presStyleCnt="0"/>
      <dgm:spPr/>
    </dgm:pt>
    <dgm:pt modelId="{39C77685-F63A-4F2B-85A4-901C49D8B700}" type="pres">
      <dgm:prSet presAssocID="{5B54C5E7-08D6-4989-B927-33AB263DE4FB}" presName="text" presStyleLbl="node1" presStyleIdx="2" presStyleCnt="4">
        <dgm:presLayoutVars>
          <dgm:bulletEnabled val="1"/>
        </dgm:presLayoutVars>
      </dgm:prSet>
      <dgm:spPr/>
      <dgm:t>
        <a:bodyPr/>
        <a:lstStyle/>
        <a:p>
          <a:endParaRPr lang="en-US"/>
        </a:p>
      </dgm:t>
    </dgm:pt>
    <dgm:pt modelId="{B1EC1BAE-B45A-4299-8683-2FCA33BFBB8B}" type="pres">
      <dgm:prSet presAssocID="{B817BCA0-5390-48F0-BBED-B33729806B02}" presName="space" presStyleCnt="0"/>
      <dgm:spPr/>
    </dgm:pt>
    <dgm:pt modelId="{7453DADB-938E-43EB-A240-BD83B61376CD}" type="pres">
      <dgm:prSet presAssocID="{EAC2C488-7F3D-4716-9848-89AD2DA72D66}" presName="text" presStyleLbl="node1" presStyleIdx="3" presStyleCnt="4">
        <dgm:presLayoutVars>
          <dgm:bulletEnabled val="1"/>
        </dgm:presLayoutVars>
      </dgm:prSet>
      <dgm:spPr/>
      <dgm:t>
        <a:bodyPr/>
        <a:lstStyle/>
        <a:p>
          <a:endParaRPr lang="en-US"/>
        </a:p>
      </dgm:t>
    </dgm:pt>
  </dgm:ptLst>
  <dgm:cxnLst>
    <dgm:cxn modelId="{8B798ED7-8B72-45F0-AD55-54349093DCCE}" type="presOf" srcId="{EAC2C488-7F3D-4716-9848-89AD2DA72D66}" destId="{7453DADB-938E-43EB-A240-BD83B61376CD}" srcOrd="0" destOrd="0" presId="urn:diagrams.loki3.com/VaryingWidthList"/>
    <dgm:cxn modelId="{8008195F-95EF-4C8D-B479-B557A30521BE}" type="presOf" srcId="{E08E5364-2583-4900-BED4-72E56B31EB97}" destId="{8A50825D-5E0F-4E9A-B29C-1BF1FB52960B}" srcOrd="0" destOrd="0" presId="urn:diagrams.loki3.com/VaryingWidthList"/>
    <dgm:cxn modelId="{D428EF31-9B3D-41EF-A050-448F7883E9AC}" type="presOf" srcId="{5B54C5E7-08D6-4989-B927-33AB263DE4FB}" destId="{39C77685-F63A-4F2B-85A4-901C49D8B700}" srcOrd="0" destOrd="0" presId="urn:diagrams.loki3.com/VaryingWidthList"/>
    <dgm:cxn modelId="{3C80222F-5DBC-45E2-8B14-9D4C58593845}" srcId="{7F07E132-A889-442A-AB00-885E09878730}" destId="{779ECF83-EACD-4DF5-85DF-7E42DE2F6E7F}" srcOrd="0" destOrd="0" parTransId="{AC462328-7C82-4AD2-B808-7FD3FEDAB765}" sibTransId="{56190C62-042A-4577-A416-371D1DA5D8B2}"/>
    <dgm:cxn modelId="{4F184AD7-17BD-4A94-81AD-2466DAD18324}" type="presOf" srcId="{779ECF83-EACD-4DF5-85DF-7E42DE2F6E7F}" destId="{FD50F276-A0FF-4CA0-BA77-106BEE5E0A1C}" srcOrd="0" destOrd="0" presId="urn:diagrams.loki3.com/VaryingWidthList"/>
    <dgm:cxn modelId="{E137FE92-E1B1-4D25-9707-3A0AE1A1FBFA}" srcId="{7F07E132-A889-442A-AB00-885E09878730}" destId="{5B54C5E7-08D6-4989-B927-33AB263DE4FB}" srcOrd="2" destOrd="0" parTransId="{19AEDEEC-C465-41D4-8B15-EF52F8C6D353}" sibTransId="{B817BCA0-5390-48F0-BBED-B33729806B02}"/>
    <dgm:cxn modelId="{BFEF9A88-562B-47D3-8B4F-830CB556AAE3}" type="presOf" srcId="{7F07E132-A889-442A-AB00-885E09878730}" destId="{1265F22D-5966-4709-A8D1-5B559AD3AAA5}" srcOrd="0" destOrd="0" presId="urn:diagrams.loki3.com/VaryingWidthList"/>
    <dgm:cxn modelId="{262F8C60-96FB-4C88-A745-D2F182F2164D}" srcId="{7F07E132-A889-442A-AB00-885E09878730}" destId="{E08E5364-2583-4900-BED4-72E56B31EB97}" srcOrd="1" destOrd="0" parTransId="{2C9A990E-0A6B-4598-B0C4-C552A990E456}" sibTransId="{C7A03AE0-16E8-43ED-840C-D40E98C65965}"/>
    <dgm:cxn modelId="{ECBB55F9-1465-4D38-A994-13B68777E266}" srcId="{7F07E132-A889-442A-AB00-885E09878730}" destId="{EAC2C488-7F3D-4716-9848-89AD2DA72D66}" srcOrd="3" destOrd="0" parTransId="{D652D8F1-B7C2-4132-A9BC-ED76A021E55B}" sibTransId="{3116E7CB-F88A-4C92-B1D1-DACD080AD9E1}"/>
    <dgm:cxn modelId="{44D298D2-BE1A-4B6A-8DD8-92FC3F1E7FB0}" type="presParOf" srcId="{1265F22D-5966-4709-A8D1-5B559AD3AAA5}" destId="{FD50F276-A0FF-4CA0-BA77-106BEE5E0A1C}" srcOrd="0" destOrd="0" presId="urn:diagrams.loki3.com/VaryingWidthList"/>
    <dgm:cxn modelId="{C648FB5A-367E-4392-A071-BC04544A7B7D}" type="presParOf" srcId="{1265F22D-5966-4709-A8D1-5B559AD3AAA5}" destId="{112B7A7B-739E-418B-B88F-DF24C0C62DA2}" srcOrd="1" destOrd="0" presId="urn:diagrams.loki3.com/VaryingWidthList"/>
    <dgm:cxn modelId="{476083C6-F2C0-43AF-93F2-C1AA460CAE88}" type="presParOf" srcId="{1265F22D-5966-4709-A8D1-5B559AD3AAA5}" destId="{8A50825D-5E0F-4E9A-B29C-1BF1FB52960B}" srcOrd="2" destOrd="0" presId="urn:diagrams.loki3.com/VaryingWidthList"/>
    <dgm:cxn modelId="{191584EA-976E-48CC-A99C-E73D2AA57BFC}" type="presParOf" srcId="{1265F22D-5966-4709-A8D1-5B559AD3AAA5}" destId="{76AFDB2F-56C1-46BF-89B6-95D3435D48CB}" srcOrd="3" destOrd="0" presId="urn:diagrams.loki3.com/VaryingWidthList"/>
    <dgm:cxn modelId="{BA65BEBF-7C7F-4D76-99BF-1CC2788EA555}" type="presParOf" srcId="{1265F22D-5966-4709-A8D1-5B559AD3AAA5}" destId="{39C77685-F63A-4F2B-85A4-901C49D8B700}" srcOrd="4" destOrd="0" presId="urn:diagrams.loki3.com/VaryingWidthList"/>
    <dgm:cxn modelId="{3E02C1CC-F939-4A68-9BBA-AFDF1F81F86C}" type="presParOf" srcId="{1265F22D-5966-4709-A8D1-5B559AD3AAA5}" destId="{B1EC1BAE-B45A-4299-8683-2FCA33BFBB8B}" srcOrd="5" destOrd="0" presId="urn:diagrams.loki3.com/VaryingWidthList"/>
    <dgm:cxn modelId="{0A9353C5-0C22-4782-AB9F-9674B61E49E1}" type="presParOf" srcId="{1265F22D-5966-4709-A8D1-5B559AD3AAA5}" destId="{7453DADB-938E-43EB-A240-BD83B61376CD}" srcOrd="6" destOrd="0" presId="urn:diagrams.loki3.com/VaryingWidth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A47BF3-9E69-4A18-B7DE-3363A3C92060}">
      <dsp:nvSpPr>
        <dsp:cNvPr id="0" name=""/>
        <dsp:cNvSpPr/>
      </dsp:nvSpPr>
      <dsp:spPr>
        <a:xfrm>
          <a:off x="623484" y="652"/>
          <a:ext cx="2567900" cy="997329"/>
        </a:xfrm>
        <a:prstGeom prst="roundRect">
          <a:avLst>
            <a:gd name="adj" fmla="val 10000"/>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GB" sz="2200" kern="1200" dirty="0" smtClean="0">
              <a:solidFill>
                <a:schemeClr val="tx1"/>
              </a:solidFill>
              <a:latin typeface="+mn-lt"/>
            </a:rPr>
            <a:t>1. Development, QA and finalization  of survey tools </a:t>
          </a:r>
          <a:endParaRPr lang="en-US" sz="2200" kern="1200" dirty="0">
            <a:solidFill>
              <a:schemeClr val="tx1"/>
            </a:solidFill>
            <a:latin typeface="+mn-lt"/>
          </a:endParaRPr>
        </a:p>
      </dsp:txBody>
      <dsp:txXfrm>
        <a:off x="652695" y="29863"/>
        <a:ext cx="2509478" cy="938907"/>
      </dsp:txXfrm>
    </dsp:sp>
    <dsp:sp modelId="{6702FEED-5D17-43ED-A5D6-8F886D759B31}">
      <dsp:nvSpPr>
        <dsp:cNvPr id="0" name=""/>
        <dsp:cNvSpPr/>
      </dsp:nvSpPr>
      <dsp:spPr>
        <a:xfrm rot="21599265">
          <a:off x="3297674" y="357614"/>
          <a:ext cx="256062" cy="282755"/>
        </a:xfrm>
        <a:prstGeom prst="rightArrow">
          <a:avLst>
            <a:gd name="adj1" fmla="val 60000"/>
            <a:gd name="adj2" fmla="val 50000"/>
          </a:avLst>
        </a:prstGeom>
        <a:solidFill>
          <a:schemeClr val="accent5">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dirty="0">
            <a:solidFill>
              <a:schemeClr val="tx1"/>
            </a:solidFill>
            <a:latin typeface="+mn-lt"/>
          </a:endParaRPr>
        </a:p>
      </dsp:txBody>
      <dsp:txXfrm>
        <a:off x="3297674" y="414173"/>
        <a:ext cx="179243" cy="169653"/>
      </dsp:txXfrm>
    </dsp:sp>
    <dsp:sp modelId="{E9F64D0D-DA8B-440B-95C5-8E53746401BF}">
      <dsp:nvSpPr>
        <dsp:cNvPr id="0" name=""/>
        <dsp:cNvSpPr/>
      </dsp:nvSpPr>
      <dsp:spPr>
        <a:xfrm>
          <a:off x="3674520" y="0"/>
          <a:ext cx="2567900" cy="997329"/>
        </a:xfrm>
        <a:prstGeom prst="roundRect">
          <a:avLst>
            <a:gd name="adj" fmla="val 10000"/>
          </a:avLst>
        </a:prstGeom>
        <a:solidFill>
          <a:schemeClr val="accent5">
            <a:hueOff val="-1080316"/>
            <a:satOff val="6741"/>
            <a:lumOff val="-522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100000"/>
            </a:lnSpc>
            <a:spcBef>
              <a:spcPct val="0"/>
            </a:spcBef>
            <a:spcAft>
              <a:spcPts val="600"/>
            </a:spcAft>
          </a:pPr>
          <a:r>
            <a:rPr lang="en-GB" sz="2200" kern="1200" dirty="0" smtClean="0">
              <a:solidFill>
                <a:schemeClr val="tx1"/>
              </a:solidFill>
              <a:latin typeface="+mn-lt"/>
            </a:rPr>
            <a:t>2. Drawing of Samples </a:t>
          </a:r>
          <a:endParaRPr lang="en-US" sz="2200" kern="1200" dirty="0">
            <a:solidFill>
              <a:schemeClr val="tx1"/>
            </a:solidFill>
            <a:latin typeface="+mn-lt"/>
          </a:endParaRPr>
        </a:p>
      </dsp:txBody>
      <dsp:txXfrm>
        <a:off x="3703731" y="29211"/>
        <a:ext cx="2509478" cy="938907"/>
      </dsp:txXfrm>
    </dsp:sp>
    <dsp:sp modelId="{E57D1665-0F91-429D-8B5C-9F8F5FE46425}">
      <dsp:nvSpPr>
        <dsp:cNvPr id="0" name=""/>
        <dsp:cNvSpPr/>
      </dsp:nvSpPr>
      <dsp:spPr>
        <a:xfrm rot="748">
          <a:off x="6336796" y="357611"/>
          <a:ext cx="227358" cy="282755"/>
        </a:xfrm>
        <a:prstGeom prst="rightArrow">
          <a:avLst>
            <a:gd name="adj1" fmla="val 60000"/>
            <a:gd name="adj2" fmla="val 50000"/>
          </a:avLst>
        </a:prstGeom>
        <a:solidFill>
          <a:schemeClr val="accent5">
            <a:hueOff val="-1215356"/>
            <a:satOff val="7583"/>
            <a:lumOff val="-5883"/>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dirty="0">
            <a:solidFill>
              <a:schemeClr val="tx1"/>
            </a:solidFill>
            <a:latin typeface="+mn-lt"/>
          </a:endParaRPr>
        </a:p>
      </dsp:txBody>
      <dsp:txXfrm>
        <a:off x="6336796" y="414155"/>
        <a:ext cx="159151" cy="169653"/>
      </dsp:txXfrm>
    </dsp:sp>
    <dsp:sp modelId="{ECDC41B6-CAC8-46AF-A0BF-C17F65827BB3}">
      <dsp:nvSpPr>
        <dsp:cNvPr id="0" name=""/>
        <dsp:cNvSpPr/>
      </dsp:nvSpPr>
      <dsp:spPr>
        <a:xfrm>
          <a:off x="6671400" y="652"/>
          <a:ext cx="2567900" cy="997329"/>
        </a:xfrm>
        <a:prstGeom prst="roundRect">
          <a:avLst>
            <a:gd name="adj" fmla="val 10000"/>
          </a:avLst>
        </a:prstGeom>
        <a:solidFill>
          <a:schemeClr val="accent5">
            <a:hueOff val="-2160633"/>
            <a:satOff val="13481"/>
            <a:lumOff val="-1045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solidFill>
                <a:schemeClr val="tx1"/>
              </a:solidFill>
              <a:latin typeface="+mn-lt"/>
            </a:rPr>
            <a:t>3. Training</a:t>
          </a:r>
          <a:r>
            <a:rPr lang="en-US" sz="2200" kern="1200" baseline="0" dirty="0" smtClean="0">
              <a:solidFill>
                <a:schemeClr val="tx1"/>
              </a:solidFill>
              <a:latin typeface="+mn-lt"/>
            </a:rPr>
            <a:t> of State, District and MIS Coordinators</a:t>
          </a:r>
          <a:endParaRPr lang="en-US" sz="2200" kern="1200" dirty="0">
            <a:solidFill>
              <a:schemeClr val="tx1"/>
            </a:solidFill>
            <a:latin typeface="+mn-lt"/>
          </a:endParaRPr>
        </a:p>
      </dsp:txBody>
      <dsp:txXfrm>
        <a:off x="6700611" y="29863"/>
        <a:ext cx="2509478" cy="938907"/>
      </dsp:txXfrm>
    </dsp:sp>
    <dsp:sp modelId="{43103958-06B1-49A5-8E51-B2DFC1FCA4D9}">
      <dsp:nvSpPr>
        <dsp:cNvPr id="0" name=""/>
        <dsp:cNvSpPr/>
      </dsp:nvSpPr>
      <dsp:spPr>
        <a:xfrm rot="5400000">
          <a:off x="7834494" y="1077791"/>
          <a:ext cx="241710" cy="282755"/>
        </a:xfrm>
        <a:prstGeom prst="rightArrow">
          <a:avLst>
            <a:gd name="adj1" fmla="val 60000"/>
            <a:gd name="adj2" fmla="val 50000"/>
          </a:avLst>
        </a:prstGeom>
        <a:solidFill>
          <a:schemeClr val="accent5">
            <a:hueOff val="-2430712"/>
            <a:satOff val="15166"/>
            <a:lumOff val="-11765"/>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dirty="0">
            <a:solidFill>
              <a:schemeClr val="tx1"/>
            </a:solidFill>
            <a:latin typeface="+mn-lt"/>
          </a:endParaRPr>
        </a:p>
      </dsp:txBody>
      <dsp:txXfrm rot="-5400000">
        <a:off x="7870523" y="1098314"/>
        <a:ext cx="169653" cy="169197"/>
      </dsp:txXfrm>
    </dsp:sp>
    <dsp:sp modelId="{F8E8544C-6B83-42FA-9DB9-DED78B335F57}">
      <dsp:nvSpPr>
        <dsp:cNvPr id="0" name=""/>
        <dsp:cNvSpPr/>
      </dsp:nvSpPr>
      <dsp:spPr>
        <a:xfrm>
          <a:off x="6671400" y="1454038"/>
          <a:ext cx="2567900" cy="997329"/>
        </a:xfrm>
        <a:prstGeom prst="roundRect">
          <a:avLst>
            <a:gd name="adj" fmla="val 10000"/>
          </a:avLst>
        </a:prstGeom>
        <a:solidFill>
          <a:schemeClr val="accent5">
            <a:hueOff val="-3240949"/>
            <a:satOff val="20222"/>
            <a:lumOff val="-15687"/>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GB" sz="2200" kern="1200" dirty="0" smtClean="0">
              <a:solidFill>
                <a:schemeClr val="tx1"/>
              </a:solidFill>
              <a:latin typeface="+mn-lt"/>
            </a:rPr>
            <a:t>4. Printing of survey tools at State Level</a:t>
          </a:r>
          <a:endParaRPr lang="en-US" sz="2200" kern="1200" dirty="0">
            <a:solidFill>
              <a:schemeClr val="tx1"/>
            </a:solidFill>
            <a:latin typeface="+mn-lt"/>
          </a:endParaRPr>
        </a:p>
      </dsp:txBody>
      <dsp:txXfrm>
        <a:off x="6700611" y="1483249"/>
        <a:ext cx="2509478" cy="938907"/>
      </dsp:txXfrm>
    </dsp:sp>
    <dsp:sp modelId="{16D3713D-C099-4873-918F-DBFF4573D09D}">
      <dsp:nvSpPr>
        <dsp:cNvPr id="0" name=""/>
        <dsp:cNvSpPr/>
      </dsp:nvSpPr>
      <dsp:spPr>
        <a:xfrm rot="10763963">
          <a:off x="6331308" y="1827091"/>
          <a:ext cx="240339" cy="282755"/>
        </a:xfrm>
        <a:prstGeom prst="rightArrow">
          <a:avLst>
            <a:gd name="adj1" fmla="val 60000"/>
            <a:gd name="adj2" fmla="val 50000"/>
          </a:avLst>
        </a:prstGeom>
        <a:solidFill>
          <a:schemeClr val="accent5">
            <a:hueOff val="-3646068"/>
            <a:satOff val="22749"/>
            <a:lumOff val="-17648"/>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dirty="0">
            <a:solidFill>
              <a:schemeClr val="tx1"/>
            </a:solidFill>
            <a:latin typeface="+mn-lt"/>
          </a:endParaRPr>
        </a:p>
      </dsp:txBody>
      <dsp:txXfrm rot="10800000">
        <a:off x="6403408" y="1883264"/>
        <a:ext cx="168237" cy="169653"/>
      </dsp:txXfrm>
    </dsp:sp>
    <dsp:sp modelId="{1B132A0E-1DB6-4679-BA6C-A1C55220006E}">
      <dsp:nvSpPr>
        <dsp:cNvPr id="0" name=""/>
        <dsp:cNvSpPr/>
      </dsp:nvSpPr>
      <dsp:spPr>
        <a:xfrm>
          <a:off x="3650053" y="1485712"/>
          <a:ext cx="2567900" cy="997329"/>
        </a:xfrm>
        <a:prstGeom prst="roundRect">
          <a:avLst>
            <a:gd name="adj" fmla="val 10000"/>
          </a:avLst>
        </a:prstGeom>
        <a:solidFill>
          <a:schemeClr val="accent5">
            <a:hueOff val="-4321266"/>
            <a:satOff val="26962"/>
            <a:lumOff val="-2091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GB" sz="2200" kern="1200" dirty="0" smtClean="0">
              <a:solidFill>
                <a:schemeClr val="tx1"/>
              </a:solidFill>
              <a:latin typeface="+mn-lt"/>
            </a:rPr>
            <a:t>5. Dispatch of survey tools to schools </a:t>
          </a:r>
          <a:endParaRPr lang="en-US" sz="2200" kern="1200" dirty="0">
            <a:solidFill>
              <a:schemeClr val="tx1"/>
            </a:solidFill>
            <a:latin typeface="+mn-lt"/>
          </a:endParaRPr>
        </a:p>
      </dsp:txBody>
      <dsp:txXfrm>
        <a:off x="3679264" y="1514923"/>
        <a:ext cx="2509478" cy="938907"/>
      </dsp:txXfrm>
    </dsp:sp>
    <dsp:sp modelId="{C1AE0FC1-C88C-49EE-A2E1-4B6BE2510C69}">
      <dsp:nvSpPr>
        <dsp:cNvPr id="0" name=""/>
        <dsp:cNvSpPr/>
      </dsp:nvSpPr>
      <dsp:spPr>
        <a:xfrm rot="10835975">
          <a:off x="3306045" y="1827234"/>
          <a:ext cx="243107" cy="282755"/>
        </a:xfrm>
        <a:prstGeom prst="rightArrow">
          <a:avLst>
            <a:gd name="adj1" fmla="val 60000"/>
            <a:gd name="adj2" fmla="val 50000"/>
          </a:avLst>
        </a:prstGeom>
        <a:solidFill>
          <a:schemeClr val="accent5">
            <a:hueOff val="-4861424"/>
            <a:satOff val="30332"/>
            <a:lumOff val="-23531"/>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dirty="0">
            <a:solidFill>
              <a:schemeClr val="tx1"/>
            </a:solidFill>
            <a:latin typeface="+mn-lt"/>
          </a:endParaRPr>
        </a:p>
      </dsp:txBody>
      <dsp:txXfrm rot="10800000">
        <a:off x="3378975" y="1884167"/>
        <a:ext cx="170175" cy="169653"/>
      </dsp:txXfrm>
    </dsp:sp>
    <dsp:sp modelId="{CA6289BC-ADCF-434C-B3B6-D3C43D886E97}">
      <dsp:nvSpPr>
        <dsp:cNvPr id="0" name=""/>
        <dsp:cNvSpPr/>
      </dsp:nvSpPr>
      <dsp:spPr>
        <a:xfrm>
          <a:off x="623484" y="1454038"/>
          <a:ext cx="2567900" cy="997329"/>
        </a:xfrm>
        <a:prstGeom prst="roundRect">
          <a:avLst>
            <a:gd name="adj" fmla="val 10000"/>
          </a:avLst>
        </a:prstGeom>
        <a:solidFill>
          <a:schemeClr val="accent5">
            <a:hueOff val="-5401582"/>
            <a:satOff val="33703"/>
            <a:lumOff val="-2614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solidFill>
                <a:schemeClr val="tx1"/>
              </a:solidFill>
              <a:latin typeface="+mn-lt"/>
            </a:rPr>
            <a:t>6. Day of Assessment</a:t>
          </a:r>
          <a:endParaRPr lang="en-US" sz="2200" kern="1200" dirty="0">
            <a:solidFill>
              <a:schemeClr val="tx1"/>
            </a:solidFill>
            <a:latin typeface="+mn-lt"/>
          </a:endParaRPr>
        </a:p>
      </dsp:txBody>
      <dsp:txXfrm>
        <a:off x="652695" y="1483249"/>
        <a:ext cx="2509478" cy="938907"/>
      </dsp:txXfrm>
    </dsp:sp>
    <dsp:sp modelId="{0ECB4D47-A7E2-418D-B658-67DA81461185}">
      <dsp:nvSpPr>
        <dsp:cNvPr id="0" name=""/>
        <dsp:cNvSpPr/>
      </dsp:nvSpPr>
      <dsp:spPr>
        <a:xfrm rot="5400000">
          <a:off x="1786579" y="2531178"/>
          <a:ext cx="241710" cy="282755"/>
        </a:xfrm>
        <a:prstGeom prst="rightArrow">
          <a:avLst>
            <a:gd name="adj1" fmla="val 60000"/>
            <a:gd name="adj2" fmla="val 50000"/>
          </a:avLst>
        </a:prstGeom>
        <a:solidFill>
          <a:schemeClr val="accent5">
            <a:hueOff val="-6076780"/>
            <a:satOff val="37916"/>
            <a:lumOff val="-29414"/>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dirty="0">
            <a:solidFill>
              <a:schemeClr val="tx1"/>
            </a:solidFill>
            <a:latin typeface="+mn-lt"/>
          </a:endParaRPr>
        </a:p>
      </dsp:txBody>
      <dsp:txXfrm rot="-5400000">
        <a:off x="1822608" y="2551701"/>
        <a:ext cx="169653" cy="169197"/>
      </dsp:txXfrm>
    </dsp:sp>
    <dsp:sp modelId="{2DD1C5AB-58B0-4F32-AA64-CE15D2BA66A9}">
      <dsp:nvSpPr>
        <dsp:cNvPr id="0" name=""/>
        <dsp:cNvSpPr/>
      </dsp:nvSpPr>
      <dsp:spPr>
        <a:xfrm>
          <a:off x="623484" y="2907425"/>
          <a:ext cx="2567900" cy="997329"/>
        </a:xfrm>
        <a:prstGeom prst="roundRect">
          <a:avLst>
            <a:gd name="adj" fmla="val 10000"/>
          </a:avLst>
        </a:prstGeom>
        <a:solidFill>
          <a:schemeClr val="accent5">
            <a:hueOff val="-6481899"/>
            <a:satOff val="40443"/>
            <a:lumOff val="-3137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GB" sz="2200" kern="1200" dirty="0" smtClean="0">
              <a:solidFill>
                <a:schemeClr val="tx1"/>
              </a:solidFill>
              <a:latin typeface="+mn-lt"/>
            </a:rPr>
            <a:t>7. Data capturing and reporting for analysis</a:t>
          </a:r>
          <a:endParaRPr lang="en-US" sz="2200" kern="1200" dirty="0">
            <a:solidFill>
              <a:schemeClr val="tx1"/>
            </a:solidFill>
            <a:latin typeface="+mn-lt"/>
          </a:endParaRPr>
        </a:p>
      </dsp:txBody>
      <dsp:txXfrm>
        <a:off x="652695" y="2936636"/>
        <a:ext cx="2509478" cy="938907"/>
      </dsp:txXfrm>
    </dsp:sp>
    <dsp:sp modelId="{9A3F7469-F322-43C7-A8E7-301931AA10AC}">
      <dsp:nvSpPr>
        <dsp:cNvPr id="0" name=""/>
        <dsp:cNvSpPr/>
      </dsp:nvSpPr>
      <dsp:spPr>
        <a:xfrm>
          <a:off x="3291717" y="3264712"/>
          <a:ext cx="241710" cy="282755"/>
        </a:xfrm>
        <a:prstGeom prst="rightArrow">
          <a:avLst>
            <a:gd name="adj1" fmla="val 60000"/>
            <a:gd name="adj2" fmla="val 50000"/>
          </a:avLst>
        </a:prstGeom>
        <a:solidFill>
          <a:schemeClr val="accent5">
            <a:hueOff val="-7292136"/>
            <a:satOff val="45499"/>
            <a:lumOff val="-35296"/>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dirty="0">
            <a:solidFill>
              <a:schemeClr val="tx1"/>
            </a:solidFill>
            <a:latin typeface="+mn-lt"/>
          </a:endParaRPr>
        </a:p>
      </dsp:txBody>
      <dsp:txXfrm>
        <a:off x="3291717" y="3321263"/>
        <a:ext cx="169197" cy="169653"/>
      </dsp:txXfrm>
    </dsp:sp>
    <dsp:sp modelId="{46B3E84C-A9ED-4414-A5C2-16D3BB924382}">
      <dsp:nvSpPr>
        <dsp:cNvPr id="0" name=""/>
        <dsp:cNvSpPr/>
      </dsp:nvSpPr>
      <dsp:spPr>
        <a:xfrm>
          <a:off x="3647442" y="2907425"/>
          <a:ext cx="2567900" cy="997329"/>
        </a:xfrm>
        <a:prstGeom prst="roundRect">
          <a:avLst>
            <a:gd name="adj" fmla="val 10000"/>
          </a:avLst>
        </a:prstGeom>
        <a:solidFill>
          <a:schemeClr val="accent5">
            <a:hueOff val="-7562216"/>
            <a:satOff val="47184"/>
            <a:lumOff val="-36604"/>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GB" sz="2200" kern="1200" dirty="0" smtClean="0">
              <a:solidFill>
                <a:schemeClr val="tx1"/>
              </a:solidFill>
              <a:latin typeface="+mn-lt"/>
            </a:rPr>
            <a:t>8. Generation of District Level Reports</a:t>
          </a:r>
          <a:endParaRPr lang="en-US" sz="2200" kern="1200" dirty="0">
            <a:solidFill>
              <a:schemeClr val="tx1"/>
            </a:solidFill>
            <a:latin typeface="+mn-lt"/>
          </a:endParaRPr>
        </a:p>
      </dsp:txBody>
      <dsp:txXfrm>
        <a:off x="3676653" y="2936636"/>
        <a:ext cx="2509478" cy="938907"/>
      </dsp:txXfrm>
    </dsp:sp>
    <dsp:sp modelId="{5981C5E5-66D8-4235-A812-16A5F1C43968}">
      <dsp:nvSpPr>
        <dsp:cNvPr id="0" name=""/>
        <dsp:cNvSpPr/>
      </dsp:nvSpPr>
      <dsp:spPr>
        <a:xfrm rot="21539450">
          <a:off x="6284596" y="3354575"/>
          <a:ext cx="277612" cy="185815"/>
        </a:xfrm>
        <a:prstGeom prst="rightArrow">
          <a:avLst>
            <a:gd name="adj1" fmla="val 60000"/>
            <a:gd name="adj2" fmla="val 50000"/>
          </a:avLst>
        </a:prstGeom>
        <a:solidFill>
          <a:schemeClr val="accent5">
            <a:hueOff val="-8507492"/>
            <a:satOff val="53082"/>
            <a:lumOff val="-41179"/>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dirty="0">
            <a:solidFill>
              <a:schemeClr val="tx1"/>
            </a:solidFill>
            <a:latin typeface="+mn-lt"/>
          </a:endParaRPr>
        </a:p>
      </dsp:txBody>
      <dsp:txXfrm>
        <a:off x="6284600" y="3392229"/>
        <a:ext cx="221868" cy="111489"/>
      </dsp:txXfrm>
    </dsp:sp>
    <dsp:sp modelId="{9E831430-46C6-45D7-B007-C07A7D05B2AB}">
      <dsp:nvSpPr>
        <dsp:cNvPr id="0" name=""/>
        <dsp:cNvSpPr/>
      </dsp:nvSpPr>
      <dsp:spPr>
        <a:xfrm>
          <a:off x="6644333" y="2918473"/>
          <a:ext cx="2567900" cy="869651"/>
        </a:xfrm>
        <a:prstGeom prst="roundRect">
          <a:avLst>
            <a:gd name="adj" fmla="val 10000"/>
          </a:avLst>
        </a:prstGeom>
        <a:solidFill>
          <a:schemeClr val="accent5">
            <a:hueOff val="-8642531"/>
            <a:satOff val="53924"/>
            <a:lumOff val="-4183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solidFill>
                <a:schemeClr val="tx1"/>
              </a:solidFill>
              <a:latin typeface="+mn-lt"/>
            </a:rPr>
            <a:t>9. Development of state and national reports </a:t>
          </a:r>
          <a:endParaRPr lang="en-US" sz="2200" kern="1200" dirty="0">
            <a:solidFill>
              <a:schemeClr val="tx1"/>
            </a:solidFill>
            <a:latin typeface="+mn-lt"/>
          </a:endParaRPr>
        </a:p>
      </dsp:txBody>
      <dsp:txXfrm>
        <a:off x="6669804" y="2943944"/>
        <a:ext cx="2516958" cy="818709"/>
      </dsp:txXfrm>
    </dsp:sp>
    <dsp:sp modelId="{FBDAF574-C1ED-4E1B-B277-2A2643DC2159}">
      <dsp:nvSpPr>
        <dsp:cNvPr id="0" name=""/>
        <dsp:cNvSpPr/>
      </dsp:nvSpPr>
      <dsp:spPr>
        <a:xfrm rot="5258741">
          <a:off x="7811225" y="3805302"/>
          <a:ext cx="203265" cy="282755"/>
        </a:xfrm>
        <a:prstGeom prst="rightArrow">
          <a:avLst>
            <a:gd name="adj1" fmla="val 60000"/>
            <a:gd name="adj2" fmla="val 50000"/>
          </a:avLst>
        </a:prstGeom>
        <a:solidFill>
          <a:schemeClr val="accent5">
            <a:hueOff val="-9722848"/>
            <a:satOff val="60665"/>
            <a:lumOff val="-47062"/>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dirty="0">
            <a:solidFill>
              <a:schemeClr val="tx1"/>
            </a:solidFill>
            <a:latin typeface="+mn-lt"/>
          </a:endParaRPr>
        </a:p>
      </dsp:txBody>
      <dsp:txXfrm rot="-5400000">
        <a:off x="7826779" y="3845072"/>
        <a:ext cx="169653" cy="142286"/>
      </dsp:txXfrm>
    </dsp:sp>
    <dsp:sp modelId="{48EB8BCC-6E13-4357-86F4-AC7FFEFE6C70}">
      <dsp:nvSpPr>
        <dsp:cNvPr id="0" name=""/>
        <dsp:cNvSpPr/>
      </dsp:nvSpPr>
      <dsp:spPr>
        <a:xfrm>
          <a:off x="6725534" y="4171320"/>
          <a:ext cx="2513766" cy="997329"/>
        </a:xfrm>
        <a:prstGeom prst="roundRect">
          <a:avLst>
            <a:gd name="adj" fmla="val 10000"/>
          </a:avLst>
        </a:prstGeom>
        <a:solidFill>
          <a:schemeClr val="accent5">
            <a:hueOff val="-9722848"/>
            <a:satOff val="60665"/>
            <a:lumOff val="-4706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GB" sz="2200" kern="1200" dirty="0" smtClean="0">
              <a:solidFill>
                <a:schemeClr val="tx1"/>
              </a:solidFill>
              <a:latin typeface="+mn-lt"/>
            </a:rPr>
            <a:t>10. Development  of intervention plans</a:t>
          </a:r>
          <a:endParaRPr lang="en-US" sz="2200" kern="1200" dirty="0">
            <a:solidFill>
              <a:schemeClr val="tx1"/>
            </a:solidFill>
            <a:latin typeface="+mn-lt"/>
          </a:endParaRPr>
        </a:p>
      </dsp:txBody>
      <dsp:txXfrm>
        <a:off x="6754745" y="4200531"/>
        <a:ext cx="2455344" cy="93890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C41BDF-C043-4933-956C-93F1D4130199}">
      <dsp:nvSpPr>
        <dsp:cNvPr id="0" name=""/>
        <dsp:cNvSpPr/>
      </dsp:nvSpPr>
      <dsp:spPr>
        <a:xfrm>
          <a:off x="3287700" y="2279"/>
          <a:ext cx="2340000" cy="150419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en-US" sz="2400" kern="1200" dirty="0" smtClean="0">
              <a:latin typeface="Calibri" panose="020F0502020204030204" pitchFamily="34" charset="0"/>
              <a:cs typeface="Calibri" panose="020F0502020204030204" pitchFamily="34" charset="0"/>
            </a:rPr>
            <a:t>Collect NCERT norms from IC for conducting main survey activities</a:t>
          </a:r>
          <a:endParaRPr lang="en-US" sz="3200" kern="1200" dirty="0"/>
        </a:p>
      </dsp:txBody>
      <dsp:txXfrm>
        <a:off x="3287700" y="2279"/>
        <a:ext cx="2340000" cy="1504193"/>
      </dsp:txXfrm>
    </dsp:sp>
    <dsp:sp modelId="{D9B790E7-6F1F-4CCA-A8A3-6AD82B8ACDE1}">
      <dsp:nvSpPr>
        <dsp:cNvPr id="0" name=""/>
        <dsp:cNvSpPr/>
      </dsp:nvSpPr>
      <dsp:spPr>
        <a:xfrm>
          <a:off x="2027700" y="1581681"/>
          <a:ext cx="4860000" cy="150419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en-US" sz="2400" kern="1200" dirty="0" smtClean="0">
              <a:latin typeface="Calibri" panose="020F0502020204030204" pitchFamily="34" charset="0"/>
              <a:cs typeface="Calibri" panose="020F0502020204030204" pitchFamily="34" charset="0"/>
            </a:rPr>
            <a:t>At the district level, organize training workshop for the FIs one week before the test administration for conducting survey activities in the schools</a:t>
          </a:r>
          <a:endParaRPr lang="en-US" sz="2400" kern="1200" dirty="0">
            <a:latin typeface="Calibri" panose="020F0502020204030204" pitchFamily="34" charset="0"/>
            <a:cs typeface="Calibri" panose="020F0502020204030204" pitchFamily="34" charset="0"/>
          </a:endParaRPr>
        </a:p>
      </dsp:txBody>
      <dsp:txXfrm>
        <a:off x="2027700" y="1581681"/>
        <a:ext cx="4860000" cy="1504193"/>
      </dsp:txXfrm>
    </dsp:sp>
    <dsp:sp modelId="{999F9958-A163-45FE-ACDA-4E1F274B361D}">
      <dsp:nvSpPr>
        <dsp:cNvPr id="0" name=""/>
        <dsp:cNvSpPr/>
      </dsp:nvSpPr>
      <dsp:spPr>
        <a:xfrm>
          <a:off x="2792700" y="3161084"/>
          <a:ext cx="3330000" cy="150419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en-US" sz="2400" kern="1200" dirty="0" smtClean="0">
              <a:latin typeface="Calibri" panose="020F0502020204030204" pitchFamily="34" charset="0"/>
              <a:cs typeface="Calibri" panose="020F0502020204030204" pitchFamily="34" charset="0"/>
            </a:rPr>
            <a:t>Provide Guideline Manual for Field Investigators to FIs to carry out survey activities in the school</a:t>
          </a:r>
          <a:endParaRPr lang="en-US" sz="2400" kern="1200" dirty="0">
            <a:latin typeface="Calibri" panose="020F0502020204030204" pitchFamily="34" charset="0"/>
            <a:cs typeface="Calibri" panose="020F0502020204030204" pitchFamily="34" charset="0"/>
          </a:endParaRPr>
        </a:p>
      </dsp:txBody>
      <dsp:txXfrm>
        <a:off x="2792700" y="3161084"/>
        <a:ext cx="3330000" cy="150419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C41BDF-C043-4933-956C-93F1D4130199}">
      <dsp:nvSpPr>
        <dsp:cNvPr id="0" name=""/>
        <dsp:cNvSpPr/>
      </dsp:nvSpPr>
      <dsp:spPr>
        <a:xfrm>
          <a:off x="2477700" y="2279"/>
          <a:ext cx="3960000" cy="150419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en-US" sz="2400" kern="1200" dirty="0" smtClean="0">
              <a:latin typeface="Calibri" panose="020F0502020204030204" pitchFamily="34" charset="0"/>
              <a:cs typeface="Calibri" panose="020F0502020204030204" pitchFamily="34" charset="0"/>
            </a:rPr>
            <a:t>Provide hands on experience (live demonstration of filling various dummy tools) to FIs during the training programme</a:t>
          </a:r>
          <a:endParaRPr lang="en-US" sz="3200" kern="1200" dirty="0"/>
        </a:p>
      </dsp:txBody>
      <dsp:txXfrm>
        <a:off x="2477700" y="2279"/>
        <a:ext cx="3960000" cy="1504193"/>
      </dsp:txXfrm>
    </dsp:sp>
    <dsp:sp modelId="{D9B790E7-6F1F-4CCA-A8A3-6AD82B8ACDE1}">
      <dsp:nvSpPr>
        <dsp:cNvPr id="0" name=""/>
        <dsp:cNvSpPr/>
      </dsp:nvSpPr>
      <dsp:spPr>
        <a:xfrm>
          <a:off x="899353" y="1581681"/>
          <a:ext cx="7116693" cy="150419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en-US" sz="2400" kern="1200" dirty="0" smtClean="0">
              <a:latin typeface="Calibri" panose="020F0502020204030204" pitchFamily="34" charset="0"/>
              <a:cs typeface="Calibri" panose="020F0502020204030204" pitchFamily="34" charset="0"/>
            </a:rPr>
            <a:t>Ensure that school wise sealed bundle prepared at state level containing the required NAS test material is safely handed over to Head of the Sampled Schools before 3 working days of the day of the test administration</a:t>
          </a:r>
          <a:endParaRPr lang="en-US" sz="2400" kern="1200" dirty="0">
            <a:latin typeface="Calibri" panose="020F0502020204030204" pitchFamily="34" charset="0"/>
            <a:cs typeface="Calibri" panose="020F0502020204030204" pitchFamily="34" charset="0"/>
          </a:endParaRPr>
        </a:p>
      </dsp:txBody>
      <dsp:txXfrm>
        <a:off x="899353" y="1581681"/>
        <a:ext cx="7116693" cy="1504193"/>
      </dsp:txXfrm>
    </dsp:sp>
    <dsp:sp modelId="{999F9958-A163-45FE-ACDA-4E1F274B361D}">
      <dsp:nvSpPr>
        <dsp:cNvPr id="0" name=""/>
        <dsp:cNvSpPr/>
      </dsp:nvSpPr>
      <dsp:spPr>
        <a:xfrm>
          <a:off x="2612700" y="3161084"/>
          <a:ext cx="3690000" cy="150419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en-US" sz="2400" kern="1200" dirty="0" smtClean="0">
              <a:latin typeface="Calibri" panose="020F0502020204030204" pitchFamily="34" charset="0"/>
              <a:cs typeface="Calibri" panose="020F0502020204030204" pitchFamily="34" charset="0"/>
            </a:rPr>
            <a:t>Receive back filled-in survey material from FIs of sampled schools as per Packing List shown in Guideline Manual</a:t>
          </a:r>
          <a:endParaRPr lang="en-US" sz="2400" kern="1200" dirty="0">
            <a:latin typeface="Calibri" panose="020F0502020204030204" pitchFamily="34" charset="0"/>
            <a:cs typeface="Calibri" panose="020F0502020204030204" pitchFamily="34" charset="0"/>
          </a:endParaRPr>
        </a:p>
      </dsp:txBody>
      <dsp:txXfrm>
        <a:off x="2612700" y="3161084"/>
        <a:ext cx="3690000" cy="150419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C41BDF-C043-4933-956C-93F1D4130199}">
      <dsp:nvSpPr>
        <dsp:cNvPr id="0" name=""/>
        <dsp:cNvSpPr/>
      </dsp:nvSpPr>
      <dsp:spPr>
        <a:xfrm>
          <a:off x="2972700" y="2279"/>
          <a:ext cx="2970000" cy="150419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en-US" sz="2400" kern="1200" dirty="0" smtClean="0">
              <a:latin typeface="Calibri" panose="020F0502020204030204" pitchFamily="34" charset="0"/>
              <a:cs typeface="Calibri" panose="020F0502020204030204" pitchFamily="34" charset="0"/>
            </a:rPr>
            <a:t>The FI must submit the Survey material immediately after tool administration to DC</a:t>
          </a:r>
          <a:endParaRPr lang="en-US" sz="3200" kern="1200" dirty="0"/>
        </a:p>
      </dsp:txBody>
      <dsp:txXfrm>
        <a:off x="2972700" y="2279"/>
        <a:ext cx="2970000" cy="1504193"/>
      </dsp:txXfrm>
    </dsp:sp>
    <dsp:sp modelId="{D9B790E7-6F1F-4CCA-A8A3-6AD82B8ACDE1}">
      <dsp:nvSpPr>
        <dsp:cNvPr id="0" name=""/>
        <dsp:cNvSpPr/>
      </dsp:nvSpPr>
      <dsp:spPr>
        <a:xfrm>
          <a:off x="886696" y="1581681"/>
          <a:ext cx="7142006" cy="150419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en-US" sz="2400" kern="1200" dirty="0" smtClean="0">
              <a:latin typeface="Calibri" panose="020F0502020204030204" pitchFamily="34" charset="0"/>
              <a:cs typeface="Calibri" panose="020F0502020204030204" pitchFamily="34" charset="0"/>
            </a:rPr>
            <a:t>After receiving data, verification team in coordination with MIS Coordinator needs to  perform a quality check: verify entries in each and every OMR of ATs, PQs, TQs and SQs with Field Notes of every sampled school</a:t>
          </a:r>
          <a:endParaRPr lang="en-US" sz="2400" kern="1200" dirty="0">
            <a:latin typeface="Calibri" panose="020F0502020204030204" pitchFamily="34" charset="0"/>
            <a:cs typeface="Calibri" panose="020F0502020204030204" pitchFamily="34" charset="0"/>
          </a:endParaRPr>
        </a:p>
      </dsp:txBody>
      <dsp:txXfrm>
        <a:off x="886696" y="1581681"/>
        <a:ext cx="7142006" cy="1504193"/>
      </dsp:txXfrm>
    </dsp:sp>
    <dsp:sp modelId="{999F9958-A163-45FE-ACDA-4E1F274B361D}">
      <dsp:nvSpPr>
        <dsp:cNvPr id="0" name=""/>
        <dsp:cNvSpPr/>
      </dsp:nvSpPr>
      <dsp:spPr>
        <a:xfrm>
          <a:off x="2252700" y="3161084"/>
          <a:ext cx="4410000" cy="150419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en-US" sz="2400" kern="1200" dirty="0" smtClean="0">
              <a:latin typeface="Calibri" panose="020F0502020204030204" pitchFamily="34" charset="0"/>
              <a:cs typeface="Calibri" panose="020F0502020204030204" pitchFamily="34" charset="0"/>
            </a:rPr>
            <a:t>Collect bills &amp; vouchers in original along with consolidated statement of expenditure duly signed by the Head of the sampled school</a:t>
          </a:r>
          <a:endParaRPr lang="en-US" sz="2400" kern="1200" dirty="0">
            <a:latin typeface="Calibri" panose="020F0502020204030204" pitchFamily="34" charset="0"/>
            <a:cs typeface="Calibri" panose="020F0502020204030204" pitchFamily="34" charset="0"/>
          </a:endParaRPr>
        </a:p>
      </dsp:txBody>
      <dsp:txXfrm>
        <a:off x="2252700" y="3161084"/>
        <a:ext cx="4410000" cy="150419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D83FEB-0FD9-4A3E-98EC-2BBC0A57CD36}">
      <dsp:nvSpPr>
        <dsp:cNvPr id="0" name=""/>
        <dsp:cNvSpPr/>
      </dsp:nvSpPr>
      <dsp:spPr>
        <a:xfrm>
          <a:off x="2166" y="0"/>
          <a:ext cx="2271342" cy="49764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IN" sz="2400" kern="1200" dirty="0" smtClean="0"/>
            <a:t>Attend  training programme  organized by DC</a:t>
          </a:r>
          <a:endParaRPr lang="en-US" sz="2400" kern="1200" dirty="0"/>
        </a:p>
      </dsp:txBody>
      <dsp:txXfrm>
        <a:off x="2166" y="1990592"/>
        <a:ext cx="2271342" cy="1990592"/>
      </dsp:txXfrm>
    </dsp:sp>
    <dsp:sp modelId="{C19648E9-7C53-4BE0-A0E9-E53C992809A4}">
      <dsp:nvSpPr>
        <dsp:cNvPr id="0" name=""/>
        <dsp:cNvSpPr/>
      </dsp:nvSpPr>
      <dsp:spPr>
        <a:xfrm>
          <a:off x="309254" y="298588"/>
          <a:ext cx="1657167" cy="1657167"/>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7B37657-EF6A-4208-B3DB-6BE180D29DAE}">
      <dsp:nvSpPr>
        <dsp:cNvPr id="0" name=""/>
        <dsp:cNvSpPr/>
      </dsp:nvSpPr>
      <dsp:spPr>
        <a:xfrm>
          <a:off x="2341649" y="0"/>
          <a:ext cx="2271342" cy="49764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IN" sz="2400" kern="1200" dirty="0" smtClean="0">
              <a:latin typeface="Calibri" panose="020F0502020204030204" pitchFamily="34" charset="0"/>
              <a:cs typeface="Calibri" panose="020F0502020204030204" pitchFamily="34" charset="0"/>
            </a:rPr>
            <a:t>Collect guideline manual for FIs from DCs</a:t>
          </a:r>
          <a:endParaRPr lang="en-US" sz="2400" kern="1200" dirty="0">
            <a:latin typeface="Calibri" panose="020F0502020204030204" pitchFamily="34" charset="0"/>
            <a:cs typeface="Calibri" panose="020F0502020204030204" pitchFamily="34" charset="0"/>
          </a:endParaRPr>
        </a:p>
      </dsp:txBody>
      <dsp:txXfrm>
        <a:off x="2341649" y="1990592"/>
        <a:ext cx="2271342" cy="1990592"/>
      </dsp:txXfrm>
    </dsp:sp>
    <dsp:sp modelId="{B0A22093-234E-43DE-9746-C89B4E287748}">
      <dsp:nvSpPr>
        <dsp:cNvPr id="0" name=""/>
        <dsp:cNvSpPr/>
      </dsp:nvSpPr>
      <dsp:spPr>
        <a:xfrm>
          <a:off x="2648737" y="339553"/>
          <a:ext cx="1657167" cy="1657167"/>
        </a:xfrm>
        <a:prstGeom prst="ellipse">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B0D6005-F744-42FA-8BC1-E7A1ACB455CA}">
      <dsp:nvSpPr>
        <dsp:cNvPr id="0" name=""/>
        <dsp:cNvSpPr/>
      </dsp:nvSpPr>
      <dsp:spPr>
        <a:xfrm>
          <a:off x="4681132" y="0"/>
          <a:ext cx="2271342" cy="49764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IN" sz="2400" kern="1200" dirty="0" smtClean="0"/>
            <a:t>Collect letter of introduction from DC for visiting the  sampled school</a:t>
          </a:r>
          <a:endParaRPr lang="en-US" sz="2400" kern="1200" dirty="0"/>
        </a:p>
      </dsp:txBody>
      <dsp:txXfrm>
        <a:off x="4681132" y="1990592"/>
        <a:ext cx="2271342" cy="1990592"/>
      </dsp:txXfrm>
    </dsp:sp>
    <dsp:sp modelId="{185BBFC0-3C86-4331-9C1E-C12A6A84698C}">
      <dsp:nvSpPr>
        <dsp:cNvPr id="0" name=""/>
        <dsp:cNvSpPr/>
      </dsp:nvSpPr>
      <dsp:spPr>
        <a:xfrm>
          <a:off x="4988219" y="298588"/>
          <a:ext cx="1657167" cy="1657167"/>
        </a:xfrm>
        <a:prstGeom prst="ellipse">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9C90296-DB1C-464D-9158-3CF520EFB30C}">
      <dsp:nvSpPr>
        <dsp:cNvPr id="0" name=""/>
        <dsp:cNvSpPr/>
      </dsp:nvSpPr>
      <dsp:spPr>
        <a:xfrm>
          <a:off x="7020615" y="0"/>
          <a:ext cx="2271342" cy="49764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IN" sz="2400" kern="1200" dirty="0" smtClean="0"/>
            <a:t>Get UDISE code, contact details and address of the sampled school to be visited</a:t>
          </a:r>
          <a:endParaRPr lang="en-US" sz="2400" kern="1200" dirty="0"/>
        </a:p>
      </dsp:txBody>
      <dsp:txXfrm>
        <a:off x="7020615" y="1990592"/>
        <a:ext cx="2271342" cy="1990592"/>
      </dsp:txXfrm>
    </dsp:sp>
    <dsp:sp modelId="{943F6218-43F2-485C-9937-81BFF88ED105}">
      <dsp:nvSpPr>
        <dsp:cNvPr id="0" name=""/>
        <dsp:cNvSpPr/>
      </dsp:nvSpPr>
      <dsp:spPr>
        <a:xfrm>
          <a:off x="7327702" y="298588"/>
          <a:ext cx="1657167" cy="1657167"/>
        </a:xfrm>
        <a:prstGeom prst="ellipse">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A8575D9-1EF1-4347-AF7B-1F640B80BDDE}">
      <dsp:nvSpPr>
        <dsp:cNvPr id="0" name=""/>
        <dsp:cNvSpPr/>
      </dsp:nvSpPr>
      <dsp:spPr>
        <a:xfrm>
          <a:off x="371764" y="3981184"/>
          <a:ext cx="8550595" cy="746472"/>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B34184-B8FB-4284-A594-4760DAE7CBCC}">
      <dsp:nvSpPr>
        <dsp:cNvPr id="0" name=""/>
        <dsp:cNvSpPr/>
      </dsp:nvSpPr>
      <dsp:spPr>
        <a:xfrm>
          <a:off x="7835" y="855924"/>
          <a:ext cx="2342033" cy="140522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Calibri" panose="020F0502020204030204" pitchFamily="34" charset="0"/>
              <a:cs typeface="Calibri" panose="020F0502020204030204" pitchFamily="34" charset="0"/>
            </a:rPr>
            <a:t>Get ready (before assembly) with Survey material received from Head of the School</a:t>
          </a:r>
          <a:endParaRPr lang="en-US" sz="1800" kern="1200" dirty="0">
            <a:latin typeface="Calibri" panose="020F0502020204030204" pitchFamily="34" charset="0"/>
            <a:cs typeface="Calibri" panose="020F0502020204030204" pitchFamily="34" charset="0"/>
          </a:endParaRPr>
        </a:p>
      </dsp:txBody>
      <dsp:txXfrm>
        <a:off x="48992" y="897081"/>
        <a:ext cx="2259719" cy="1322906"/>
      </dsp:txXfrm>
    </dsp:sp>
    <dsp:sp modelId="{E4312698-7C20-420D-9FE9-93185E9A6AD6}">
      <dsp:nvSpPr>
        <dsp:cNvPr id="0" name=""/>
        <dsp:cNvSpPr/>
      </dsp:nvSpPr>
      <dsp:spPr>
        <a:xfrm>
          <a:off x="2555968" y="1268122"/>
          <a:ext cx="496511" cy="58082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n-US" sz="2600" kern="1200" dirty="0"/>
        </a:p>
      </dsp:txBody>
      <dsp:txXfrm>
        <a:off x="2555968" y="1384287"/>
        <a:ext cx="347558" cy="348494"/>
      </dsp:txXfrm>
    </dsp:sp>
    <dsp:sp modelId="{2E796D0E-1886-477C-AEC0-7E3BBDAAF8F7}">
      <dsp:nvSpPr>
        <dsp:cNvPr id="0" name=""/>
        <dsp:cNvSpPr/>
      </dsp:nvSpPr>
      <dsp:spPr>
        <a:xfrm>
          <a:off x="3286683" y="855924"/>
          <a:ext cx="2342033" cy="140522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Calibri" panose="020F0502020204030204" pitchFamily="34" charset="0"/>
              <a:cs typeface="Calibri" panose="020F0502020204030204" pitchFamily="34" charset="0"/>
            </a:rPr>
            <a:t>Select Section if required</a:t>
          </a:r>
          <a:endParaRPr lang="en-US" sz="1800" kern="1200" dirty="0">
            <a:latin typeface="Calibri" panose="020F0502020204030204" pitchFamily="34" charset="0"/>
            <a:cs typeface="Calibri" panose="020F0502020204030204" pitchFamily="34" charset="0"/>
          </a:endParaRPr>
        </a:p>
      </dsp:txBody>
      <dsp:txXfrm>
        <a:off x="3327840" y="897081"/>
        <a:ext cx="2259719" cy="1322906"/>
      </dsp:txXfrm>
    </dsp:sp>
    <dsp:sp modelId="{EB80B2D2-1003-4001-948A-16FA5E6A00A2}">
      <dsp:nvSpPr>
        <dsp:cNvPr id="0" name=""/>
        <dsp:cNvSpPr/>
      </dsp:nvSpPr>
      <dsp:spPr>
        <a:xfrm>
          <a:off x="5834815" y="1268122"/>
          <a:ext cx="496511" cy="58082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n-US" sz="2600" kern="1200" dirty="0"/>
        </a:p>
      </dsp:txBody>
      <dsp:txXfrm>
        <a:off x="5834815" y="1384287"/>
        <a:ext cx="347558" cy="348494"/>
      </dsp:txXfrm>
    </dsp:sp>
    <dsp:sp modelId="{2D896555-D87E-44D0-905D-496C189E6D35}">
      <dsp:nvSpPr>
        <dsp:cNvPr id="0" name=""/>
        <dsp:cNvSpPr/>
      </dsp:nvSpPr>
      <dsp:spPr>
        <a:xfrm>
          <a:off x="6565530" y="855924"/>
          <a:ext cx="2342033" cy="140522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Calibri" panose="020F0502020204030204" pitchFamily="34" charset="0"/>
              <a:cs typeface="Calibri" panose="020F0502020204030204" pitchFamily="34" charset="0"/>
            </a:rPr>
            <a:t>Select Students if Required</a:t>
          </a:r>
          <a:endParaRPr lang="en-US" sz="1800" kern="1200" dirty="0">
            <a:latin typeface="Calibri" panose="020F0502020204030204" pitchFamily="34" charset="0"/>
            <a:cs typeface="Calibri" panose="020F0502020204030204" pitchFamily="34" charset="0"/>
          </a:endParaRPr>
        </a:p>
      </dsp:txBody>
      <dsp:txXfrm>
        <a:off x="6606687" y="897081"/>
        <a:ext cx="2259719" cy="1322906"/>
      </dsp:txXfrm>
    </dsp:sp>
    <dsp:sp modelId="{0E80D47D-B6E7-4C6E-8D10-7695CE731C08}">
      <dsp:nvSpPr>
        <dsp:cNvPr id="0" name=""/>
        <dsp:cNvSpPr/>
      </dsp:nvSpPr>
      <dsp:spPr>
        <a:xfrm rot="5400000">
          <a:off x="7488291" y="2425087"/>
          <a:ext cx="496511" cy="58082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n-US" sz="2600" kern="1200" dirty="0"/>
        </a:p>
      </dsp:txBody>
      <dsp:txXfrm rot="-5400000">
        <a:off x="7562300" y="2467244"/>
        <a:ext cx="348494" cy="347558"/>
      </dsp:txXfrm>
    </dsp:sp>
    <dsp:sp modelId="{40652B25-180F-42BA-B8E9-297AC349AB9E}">
      <dsp:nvSpPr>
        <dsp:cNvPr id="0" name=""/>
        <dsp:cNvSpPr/>
      </dsp:nvSpPr>
      <dsp:spPr>
        <a:xfrm>
          <a:off x="6565530" y="3197958"/>
          <a:ext cx="2342033" cy="140522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Calibri" panose="020F0502020204030204" pitchFamily="34" charset="0"/>
              <a:cs typeface="Calibri" panose="020F0502020204030204" pitchFamily="34" charset="0"/>
            </a:rPr>
            <a:t>Ensure that all entries should be filled on OMR Sheet, test form and Field Notes as mentioned in Guideline Manual</a:t>
          </a:r>
          <a:endParaRPr lang="en-US" sz="1800" kern="1200" dirty="0">
            <a:latin typeface="Calibri" panose="020F0502020204030204" pitchFamily="34" charset="0"/>
            <a:cs typeface="Calibri" panose="020F0502020204030204" pitchFamily="34" charset="0"/>
          </a:endParaRPr>
        </a:p>
      </dsp:txBody>
      <dsp:txXfrm>
        <a:off x="6606687" y="3239115"/>
        <a:ext cx="2259719" cy="1322906"/>
      </dsp:txXfrm>
    </dsp:sp>
    <dsp:sp modelId="{7A759C6B-B27E-48B8-B107-814946CC789D}">
      <dsp:nvSpPr>
        <dsp:cNvPr id="0" name=""/>
        <dsp:cNvSpPr/>
      </dsp:nvSpPr>
      <dsp:spPr>
        <a:xfrm rot="10785513">
          <a:off x="5893622" y="3616921"/>
          <a:ext cx="474817" cy="58082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n-US" sz="2600" kern="1200" dirty="0"/>
        </a:p>
      </dsp:txBody>
      <dsp:txXfrm rot="10800000">
        <a:off x="6036066" y="3732786"/>
        <a:ext cx="332372" cy="348494"/>
      </dsp:txXfrm>
    </dsp:sp>
    <dsp:sp modelId="{3DA1E43D-2AA1-4367-B6C4-D773FA099E0F}">
      <dsp:nvSpPr>
        <dsp:cNvPr id="0" name=""/>
        <dsp:cNvSpPr/>
      </dsp:nvSpPr>
      <dsp:spPr>
        <a:xfrm>
          <a:off x="3327621" y="3211602"/>
          <a:ext cx="2342033" cy="140522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Calibri" panose="020F0502020204030204" pitchFamily="34" charset="0"/>
              <a:cs typeface="Calibri" panose="020F0502020204030204" pitchFamily="34" charset="0"/>
            </a:rPr>
            <a:t>Ensure that same Test Form should be distributed to students as allotted in of FN</a:t>
          </a:r>
          <a:endParaRPr lang="en-US" sz="1800" kern="1200" dirty="0">
            <a:latin typeface="Calibri" panose="020F0502020204030204" pitchFamily="34" charset="0"/>
            <a:cs typeface="Calibri" panose="020F0502020204030204" pitchFamily="34" charset="0"/>
          </a:endParaRPr>
        </a:p>
      </dsp:txBody>
      <dsp:txXfrm>
        <a:off x="3368778" y="3252759"/>
        <a:ext cx="2259719" cy="1322906"/>
      </dsp:txXfrm>
    </dsp:sp>
    <dsp:sp modelId="{D90A4928-30DB-4875-A338-0CD765827E2B}">
      <dsp:nvSpPr>
        <dsp:cNvPr id="0" name=""/>
        <dsp:cNvSpPr/>
      </dsp:nvSpPr>
      <dsp:spPr>
        <a:xfrm rot="10814129">
          <a:off x="2594305" y="3617038"/>
          <a:ext cx="518213" cy="58082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n-US" sz="2600" kern="1200" dirty="0"/>
        </a:p>
      </dsp:txBody>
      <dsp:txXfrm rot="10800000">
        <a:off x="2749768" y="3733522"/>
        <a:ext cx="362749" cy="348494"/>
      </dsp:txXfrm>
    </dsp:sp>
    <dsp:sp modelId="{592E19E8-14DC-4FD1-81B9-DC142DC04ED8}">
      <dsp:nvSpPr>
        <dsp:cNvPr id="0" name=""/>
        <dsp:cNvSpPr/>
      </dsp:nvSpPr>
      <dsp:spPr>
        <a:xfrm>
          <a:off x="7835" y="3197958"/>
          <a:ext cx="2342033" cy="140522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Calibri" panose="020F0502020204030204" pitchFamily="34" charset="0"/>
              <a:cs typeface="Calibri" panose="020F0502020204030204" pitchFamily="34" charset="0"/>
            </a:rPr>
            <a:t>Administer Achievement Test, PQ, SQ and TQ</a:t>
          </a:r>
          <a:endParaRPr lang="en-US" sz="1800" kern="1200" dirty="0">
            <a:latin typeface="Calibri" panose="020F0502020204030204" pitchFamily="34" charset="0"/>
            <a:cs typeface="Calibri" panose="020F0502020204030204" pitchFamily="34" charset="0"/>
          </a:endParaRPr>
        </a:p>
      </dsp:txBody>
      <dsp:txXfrm>
        <a:off x="48992" y="3239115"/>
        <a:ext cx="2259719" cy="1322906"/>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15A62F-6CFD-4F6F-9A7B-EA759CE90DE8}">
      <dsp:nvSpPr>
        <dsp:cNvPr id="0" name=""/>
        <dsp:cNvSpPr/>
      </dsp:nvSpPr>
      <dsp:spPr>
        <a:xfrm>
          <a:off x="2754906" y="1445572"/>
          <a:ext cx="600696" cy="91440"/>
        </a:xfrm>
        <a:custGeom>
          <a:avLst/>
          <a:gdLst/>
          <a:ahLst/>
          <a:cxnLst/>
          <a:rect l="0" t="0" r="0" b="0"/>
          <a:pathLst>
            <a:path>
              <a:moveTo>
                <a:pt x="0" y="45720"/>
              </a:moveTo>
              <a:lnTo>
                <a:pt x="600696"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44550">
            <a:lnSpc>
              <a:spcPct val="90000"/>
            </a:lnSpc>
            <a:spcBef>
              <a:spcPct val="0"/>
            </a:spcBef>
            <a:spcAft>
              <a:spcPct val="35000"/>
            </a:spcAft>
          </a:pPr>
          <a:endParaRPr lang="en-US" sz="1900" kern="1200" dirty="0">
            <a:latin typeface="+mn-lt"/>
            <a:cs typeface="Calibri" panose="020F0502020204030204" pitchFamily="34" charset="0"/>
          </a:endParaRPr>
        </a:p>
      </dsp:txBody>
      <dsp:txXfrm>
        <a:off x="3039471" y="1488133"/>
        <a:ext cx="31564" cy="6319"/>
      </dsp:txXfrm>
    </dsp:sp>
    <dsp:sp modelId="{B0FF3343-9018-4FF4-9D23-6878D306B9B3}">
      <dsp:nvSpPr>
        <dsp:cNvPr id="0" name=""/>
        <dsp:cNvSpPr/>
      </dsp:nvSpPr>
      <dsp:spPr>
        <a:xfrm>
          <a:off x="11940" y="667863"/>
          <a:ext cx="2744765" cy="1646859"/>
        </a:xfrm>
        <a:prstGeom prst="rect">
          <a:avLst/>
        </a:prstGeom>
        <a:solidFill>
          <a:schemeClr val="accent6">
            <a:lumMod val="20000"/>
            <a:lumOff val="8000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dirty="0" smtClean="0">
              <a:latin typeface="+mn-lt"/>
              <a:cs typeface="Calibri" panose="020F0502020204030204" pitchFamily="34" charset="0"/>
            </a:rPr>
            <a:t>Cross check all entries are made correctly and properly on all OMR Sheets and Field Notes</a:t>
          </a:r>
          <a:endParaRPr lang="en-US" sz="1900" kern="1200" dirty="0">
            <a:latin typeface="+mn-lt"/>
            <a:cs typeface="Calibri" panose="020F0502020204030204" pitchFamily="34" charset="0"/>
          </a:endParaRPr>
        </a:p>
      </dsp:txBody>
      <dsp:txXfrm>
        <a:off x="11940" y="667863"/>
        <a:ext cx="2744765" cy="1646859"/>
      </dsp:txXfrm>
    </dsp:sp>
    <dsp:sp modelId="{7EE056B1-64B2-40BA-8585-42E270E48F73}">
      <dsp:nvSpPr>
        <dsp:cNvPr id="0" name=""/>
        <dsp:cNvSpPr/>
      </dsp:nvSpPr>
      <dsp:spPr>
        <a:xfrm>
          <a:off x="6130967" y="1445572"/>
          <a:ext cx="600696" cy="91440"/>
        </a:xfrm>
        <a:custGeom>
          <a:avLst/>
          <a:gdLst/>
          <a:ahLst/>
          <a:cxnLst/>
          <a:rect l="0" t="0" r="0" b="0"/>
          <a:pathLst>
            <a:path>
              <a:moveTo>
                <a:pt x="0" y="45720"/>
              </a:moveTo>
              <a:lnTo>
                <a:pt x="600696"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44550">
            <a:lnSpc>
              <a:spcPct val="90000"/>
            </a:lnSpc>
            <a:spcBef>
              <a:spcPct val="0"/>
            </a:spcBef>
            <a:spcAft>
              <a:spcPct val="35000"/>
            </a:spcAft>
          </a:pPr>
          <a:endParaRPr lang="en-US" sz="1900" kern="1200" dirty="0">
            <a:latin typeface="+mn-lt"/>
            <a:cs typeface="Calibri" panose="020F0502020204030204" pitchFamily="34" charset="0"/>
          </a:endParaRPr>
        </a:p>
      </dsp:txBody>
      <dsp:txXfrm>
        <a:off x="6415533" y="1488133"/>
        <a:ext cx="31564" cy="6319"/>
      </dsp:txXfrm>
    </dsp:sp>
    <dsp:sp modelId="{F4393DCC-E17C-4A6A-B392-CA895D154E5E}">
      <dsp:nvSpPr>
        <dsp:cNvPr id="0" name=""/>
        <dsp:cNvSpPr/>
      </dsp:nvSpPr>
      <dsp:spPr>
        <a:xfrm>
          <a:off x="3388002" y="667863"/>
          <a:ext cx="2744765" cy="1646859"/>
        </a:xfrm>
        <a:prstGeom prst="rect">
          <a:avLst/>
        </a:prstGeom>
        <a:solidFill>
          <a:schemeClr val="accent6">
            <a:lumMod val="20000"/>
            <a:lumOff val="8000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dirty="0" smtClean="0">
              <a:latin typeface="+mn-lt"/>
              <a:cs typeface="Calibri" panose="020F0502020204030204" pitchFamily="34" charset="0"/>
            </a:rPr>
            <a:t>Fill Teacher questionnaire (TQ) for each subject teacher who is teaching to selected section</a:t>
          </a:r>
          <a:endParaRPr lang="en-US" sz="1900" kern="1200" dirty="0">
            <a:latin typeface="+mn-lt"/>
            <a:cs typeface="Calibri" panose="020F0502020204030204" pitchFamily="34" charset="0"/>
          </a:endParaRPr>
        </a:p>
      </dsp:txBody>
      <dsp:txXfrm>
        <a:off x="3388002" y="667863"/>
        <a:ext cx="2744765" cy="1646859"/>
      </dsp:txXfrm>
    </dsp:sp>
    <dsp:sp modelId="{32A33A04-A3F5-4AAC-9088-D15EAFFC0FD7}">
      <dsp:nvSpPr>
        <dsp:cNvPr id="0" name=""/>
        <dsp:cNvSpPr/>
      </dsp:nvSpPr>
      <dsp:spPr>
        <a:xfrm>
          <a:off x="1384323" y="2312922"/>
          <a:ext cx="6752123" cy="600696"/>
        </a:xfrm>
        <a:custGeom>
          <a:avLst/>
          <a:gdLst/>
          <a:ahLst/>
          <a:cxnLst/>
          <a:rect l="0" t="0" r="0" b="0"/>
          <a:pathLst>
            <a:path>
              <a:moveTo>
                <a:pt x="6752123" y="0"/>
              </a:moveTo>
              <a:lnTo>
                <a:pt x="6752123" y="317448"/>
              </a:lnTo>
              <a:lnTo>
                <a:pt x="0" y="317448"/>
              </a:lnTo>
              <a:lnTo>
                <a:pt x="0" y="600696"/>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44550">
            <a:lnSpc>
              <a:spcPct val="90000"/>
            </a:lnSpc>
            <a:spcBef>
              <a:spcPct val="0"/>
            </a:spcBef>
            <a:spcAft>
              <a:spcPct val="35000"/>
            </a:spcAft>
          </a:pPr>
          <a:endParaRPr lang="en-US" sz="1900" kern="1200" dirty="0">
            <a:latin typeface="+mn-lt"/>
            <a:cs typeface="Calibri" panose="020F0502020204030204" pitchFamily="34" charset="0"/>
          </a:endParaRPr>
        </a:p>
      </dsp:txBody>
      <dsp:txXfrm>
        <a:off x="4590845" y="2610110"/>
        <a:ext cx="339078" cy="6319"/>
      </dsp:txXfrm>
    </dsp:sp>
    <dsp:sp modelId="{FF674DFF-1E88-42F2-A2AF-67151B0E5283}">
      <dsp:nvSpPr>
        <dsp:cNvPr id="0" name=""/>
        <dsp:cNvSpPr/>
      </dsp:nvSpPr>
      <dsp:spPr>
        <a:xfrm>
          <a:off x="6764063" y="667863"/>
          <a:ext cx="2744765" cy="1646859"/>
        </a:xfrm>
        <a:prstGeom prst="rect">
          <a:avLst/>
        </a:prstGeom>
        <a:solidFill>
          <a:schemeClr val="accent6">
            <a:lumMod val="20000"/>
            <a:lumOff val="8000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dirty="0" smtClean="0">
              <a:latin typeface="+mn-lt"/>
              <a:cs typeface="Calibri" panose="020F0502020204030204" pitchFamily="34" charset="0"/>
            </a:rPr>
            <a:t>Fill School Questionnaire (SQ) with the help of Principal/Head Teacher</a:t>
          </a:r>
          <a:endParaRPr lang="en-US" sz="1900" kern="1200" dirty="0">
            <a:latin typeface="+mn-lt"/>
            <a:cs typeface="Calibri" panose="020F0502020204030204" pitchFamily="34" charset="0"/>
          </a:endParaRPr>
        </a:p>
      </dsp:txBody>
      <dsp:txXfrm>
        <a:off x="6764063" y="667863"/>
        <a:ext cx="2744765" cy="1646859"/>
      </dsp:txXfrm>
    </dsp:sp>
    <dsp:sp modelId="{437211FB-4272-4746-990A-851875F437F9}">
      <dsp:nvSpPr>
        <dsp:cNvPr id="0" name=""/>
        <dsp:cNvSpPr/>
      </dsp:nvSpPr>
      <dsp:spPr>
        <a:xfrm>
          <a:off x="2754906" y="3723728"/>
          <a:ext cx="600696" cy="91440"/>
        </a:xfrm>
        <a:custGeom>
          <a:avLst/>
          <a:gdLst/>
          <a:ahLst/>
          <a:cxnLst/>
          <a:rect l="0" t="0" r="0" b="0"/>
          <a:pathLst>
            <a:path>
              <a:moveTo>
                <a:pt x="0" y="45720"/>
              </a:moveTo>
              <a:lnTo>
                <a:pt x="600696"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44550">
            <a:lnSpc>
              <a:spcPct val="90000"/>
            </a:lnSpc>
            <a:spcBef>
              <a:spcPct val="0"/>
            </a:spcBef>
            <a:spcAft>
              <a:spcPct val="35000"/>
            </a:spcAft>
          </a:pPr>
          <a:endParaRPr lang="en-US" sz="1900" kern="1200" dirty="0">
            <a:latin typeface="+mn-lt"/>
            <a:cs typeface="Calibri" panose="020F0502020204030204" pitchFamily="34" charset="0"/>
          </a:endParaRPr>
        </a:p>
      </dsp:txBody>
      <dsp:txXfrm>
        <a:off x="3039471" y="3766288"/>
        <a:ext cx="31564" cy="6319"/>
      </dsp:txXfrm>
    </dsp:sp>
    <dsp:sp modelId="{58FA86E0-73D9-4D8D-9AA5-24246AB3D9A9}">
      <dsp:nvSpPr>
        <dsp:cNvPr id="0" name=""/>
        <dsp:cNvSpPr/>
      </dsp:nvSpPr>
      <dsp:spPr>
        <a:xfrm>
          <a:off x="11940" y="2946018"/>
          <a:ext cx="2744765" cy="1646859"/>
        </a:xfrm>
        <a:prstGeom prst="rect">
          <a:avLst/>
        </a:prstGeom>
        <a:solidFill>
          <a:schemeClr val="accent6">
            <a:lumMod val="20000"/>
            <a:lumOff val="8000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dirty="0" smtClean="0">
              <a:latin typeface="+mn-lt"/>
              <a:cs typeface="Calibri" panose="020F0502020204030204" pitchFamily="34" charset="0"/>
            </a:rPr>
            <a:t>The FI must submit the Survey material (used and unused) immediately after test administration.</a:t>
          </a:r>
          <a:endParaRPr lang="en-US" sz="1900" kern="1200" dirty="0">
            <a:latin typeface="+mn-lt"/>
            <a:cs typeface="Calibri" panose="020F0502020204030204" pitchFamily="34" charset="0"/>
          </a:endParaRPr>
        </a:p>
      </dsp:txBody>
      <dsp:txXfrm>
        <a:off x="11940" y="2946018"/>
        <a:ext cx="2744765" cy="1646859"/>
      </dsp:txXfrm>
    </dsp:sp>
    <dsp:sp modelId="{39FD40C5-BFC0-4DDF-886E-46FB9E1C8F46}">
      <dsp:nvSpPr>
        <dsp:cNvPr id="0" name=""/>
        <dsp:cNvSpPr/>
      </dsp:nvSpPr>
      <dsp:spPr>
        <a:xfrm>
          <a:off x="6130967" y="3723728"/>
          <a:ext cx="600696" cy="91440"/>
        </a:xfrm>
        <a:custGeom>
          <a:avLst/>
          <a:gdLst/>
          <a:ahLst/>
          <a:cxnLst/>
          <a:rect l="0" t="0" r="0" b="0"/>
          <a:pathLst>
            <a:path>
              <a:moveTo>
                <a:pt x="0" y="45720"/>
              </a:moveTo>
              <a:lnTo>
                <a:pt x="600696"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44550">
            <a:lnSpc>
              <a:spcPct val="90000"/>
            </a:lnSpc>
            <a:spcBef>
              <a:spcPct val="0"/>
            </a:spcBef>
            <a:spcAft>
              <a:spcPct val="35000"/>
            </a:spcAft>
          </a:pPr>
          <a:endParaRPr lang="en-US" sz="1900" kern="1200" dirty="0">
            <a:latin typeface="+mn-lt"/>
            <a:cs typeface="Calibri" panose="020F0502020204030204" pitchFamily="34" charset="0"/>
          </a:endParaRPr>
        </a:p>
      </dsp:txBody>
      <dsp:txXfrm>
        <a:off x="6415533" y="3766288"/>
        <a:ext cx="31564" cy="6319"/>
      </dsp:txXfrm>
    </dsp:sp>
    <dsp:sp modelId="{04222581-9976-4CA5-97C5-2598D0590466}">
      <dsp:nvSpPr>
        <dsp:cNvPr id="0" name=""/>
        <dsp:cNvSpPr/>
      </dsp:nvSpPr>
      <dsp:spPr>
        <a:xfrm>
          <a:off x="3388002" y="2946018"/>
          <a:ext cx="2744765" cy="1646859"/>
        </a:xfrm>
        <a:prstGeom prst="rect">
          <a:avLst/>
        </a:prstGeom>
        <a:solidFill>
          <a:schemeClr val="accent6">
            <a:lumMod val="20000"/>
            <a:lumOff val="8000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dirty="0" smtClean="0">
              <a:latin typeface="+mn-lt"/>
              <a:cs typeface="Calibri" panose="020F0502020204030204" pitchFamily="34" charset="0"/>
            </a:rPr>
            <a:t>Both packets have to be handed over to the DC with actual expenditure statement with original bills &amp; vouchers</a:t>
          </a:r>
          <a:endParaRPr lang="en-US" sz="1900" kern="1200" dirty="0">
            <a:latin typeface="+mn-lt"/>
            <a:cs typeface="Calibri" panose="020F0502020204030204" pitchFamily="34" charset="0"/>
          </a:endParaRPr>
        </a:p>
      </dsp:txBody>
      <dsp:txXfrm>
        <a:off x="3388002" y="2946018"/>
        <a:ext cx="2744765" cy="1646859"/>
      </dsp:txXfrm>
    </dsp:sp>
    <dsp:sp modelId="{C9977AE1-D833-4757-965D-D96D28F20852}">
      <dsp:nvSpPr>
        <dsp:cNvPr id="0" name=""/>
        <dsp:cNvSpPr/>
      </dsp:nvSpPr>
      <dsp:spPr>
        <a:xfrm>
          <a:off x="6764063" y="2946018"/>
          <a:ext cx="2744765" cy="1646859"/>
        </a:xfrm>
        <a:prstGeom prst="rect">
          <a:avLst/>
        </a:prstGeom>
        <a:solidFill>
          <a:schemeClr val="accent6">
            <a:lumMod val="20000"/>
            <a:lumOff val="8000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dirty="0" smtClean="0">
              <a:latin typeface="+mn-lt"/>
              <a:cs typeface="Calibri" panose="020F0502020204030204" pitchFamily="34" charset="0"/>
            </a:rPr>
            <a:t>Collect payment after submission of survey material from DC/ADC</a:t>
          </a:r>
          <a:endParaRPr lang="en-US" sz="1900" kern="1200" dirty="0">
            <a:latin typeface="+mn-lt"/>
            <a:cs typeface="Calibri" panose="020F0502020204030204" pitchFamily="34" charset="0"/>
          </a:endParaRPr>
        </a:p>
      </dsp:txBody>
      <dsp:txXfrm>
        <a:off x="6764063" y="2946018"/>
        <a:ext cx="2744765" cy="1646859"/>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AFCDDA-7504-492F-8B38-AA2A0EC50621}">
      <dsp:nvSpPr>
        <dsp:cNvPr id="0" name=""/>
        <dsp:cNvSpPr/>
      </dsp:nvSpPr>
      <dsp:spPr>
        <a:xfrm>
          <a:off x="2027915" y="14807"/>
          <a:ext cx="2040169" cy="1760636"/>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b="0" kern="1200" dirty="0" smtClean="0">
              <a:latin typeface="+mn-lt"/>
              <a:cs typeface="Calibri" panose="020F0502020204030204" pitchFamily="34" charset="0"/>
            </a:rPr>
            <a:t>Section Sampling</a:t>
          </a:r>
          <a:endParaRPr lang="en-US" sz="3000" kern="1200" dirty="0">
            <a:latin typeface="+mn-lt"/>
            <a:cs typeface="Calibri" panose="020F0502020204030204" pitchFamily="34" charset="0"/>
          </a:endParaRPr>
        </a:p>
      </dsp:txBody>
      <dsp:txXfrm>
        <a:off x="2079482" y="66374"/>
        <a:ext cx="1937035" cy="1657502"/>
      </dsp:txXfrm>
    </dsp:sp>
    <dsp:sp modelId="{0B5525DF-96AC-4BBF-9FFE-0D3586180418}">
      <dsp:nvSpPr>
        <dsp:cNvPr id="0" name=""/>
        <dsp:cNvSpPr/>
      </dsp:nvSpPr>
      <dsp:spPr>
        <a:xfrm rot="5400000">
          <a:off x="2723231" y="1812325"/>
          <a:ext cx="649536" cy="792286"/>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dirty="0">
            <a:latin typeface="Calibri" panose="020F0502020204030204" pitchFamily="34" charset="0"/>
            <a:cs typeface="Calibri" panose="020F0502020204030204" pitchFamily="34" charset="0"/>
          </a:endParaRPr>
        </a:p>
      </dsp:txBody>
      <dsp:txXfrm rot="-5400000">
        <a:off x="2810314" y="1883700"/>
        <a:ext cx="475372" cy="454675"/>
      </dsp:txXfrm>
    </dsp:sp>
    <dsp:sp modelId="{7D08611B-D11D-458E-AEAD-3AA9F1CBA219}">
      <dsp:nvSpPr>
        <dsp:cNvPr id="0" name=""/>
        <dsp:cNvSpPr/>
      </dsp:nvSpPr>
      <dsp:spPr>
        <a:xfrm>
          <a:off x="2082804" y="2641492"/>
          <a:ext cx="1930390" cy="1760636"/>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latin typeface="+mn-lt"/>
              <a:cs typeface="Calibri" panose="020F0502020204030204" pitchFamily="34" charset="0"/>
            </a:rPr>
            <a:t>Student Sampling</a:t>
          </a:r>
          <a:endParaRPr lang="en-US" sz="3000" kern="1200" dirty="0">
            <a:latin typeface="+mn-lt"/>
            <a:cs typeface="Calibri" panose="020F0502020204030204" pitchFamily="34" charset="0"/>
          </a:endParaRPr>
        </a:p>
      </dsp:txBody>
      <dsp:txXfrm>
        <a:off x="2134371" y="2693059"/>
        <a:ext cx="1827256" cy="1657502"/>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A27DAD-C6FB-48C8-8380-06BCC656E717}">
      <dsp:nvSpPr>
        <dsp:cNvPr id="0" name=""/>
        <dsp:cNvSpPr/>
      </dsp:nvSpPr>
      <dsp:spPr>
        <a:xfrm rot="16200000">
          <a:off x="-913623" y="914644"/>
          <a:ext cx="4484539" cy="2655249"/>
        </a:xfrm>
        <a:prstGeom prst="flowChartManualOperati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0" rIns="152400" bIns="0" numCol="1" spcCol="1270" anchor="ctr" anchorCtr="0">
          <a:noAutofit/>
        </a:bodyPr>
        <a:lstStyle/>
        <a:p>
          <a:pPr lvl="0" algn="ctr" defTabSz="1066800">
            <a:lnSpc>
              <a:spcPct val="90000"/>
            </a:lnSpc>
            <a:spcBef>
              <a:spcPct val="0"/>
            </a:spcBef>
            <a:spcAft>
              <a:spcPct val="35000"/>
            </a:spcAft>
          </a:pPr>
          <a:r>
            <a:rPr lang="en-IN" sz="2400" kern="1200" dirty="0" smtClean="0">
              <a:latin typeface="Calibri" panose="020F0502020204030204" pitchFamily="34" charset="0"/>
              <a:cs typeface="Calibri" panose="020F0502020204030204" pitchFamily="34" charset="0"/>
            </a:rPr>
            <a:t>Chairperson of State/National  Education Board/Director SCERT/ Senior Officer from the Senior Education Office is the State Coordinator</a:t>
          </a:r>
          <a:endParaRPr lang="en-IN" sz="2400" kern="1200" dirty="0">
            <a:latin typeface="Calibri" panose="020F0502020204030204" pitchFamily="34" charset="0"/>
            <a:cs typeface="Calibri" panose="020F0502020204030204" pitchFamily="34" charset="0"/>
          </a:endParaRPr>
        </a:p>
      </dsp:txBody>
      <dsp:txXfrm rot="5400000">
        <a:off x="1022" y="896907"/>
        <a:ext cx="2655249" cy="2690723"/>
      </dsp:txXfrm>
    </dsp:sp>
    <dsp:sp modelId="{335F0362-8CFB-42D5-9B88-CBC2B5E71D51}">
      <dsp:nvSpPr>
        <dsp:cNvPr id="0" name=""/>
        <dsp:cNvSpPr/>
      </dsp:nvSpPr>
      <dsp:spPr>
        <a:xfrm rot="16200000">
          <a:off x="1940768" y="914644"/>
          <a:ext cx="4484539" cy="2655249"/>
        </a:xfrm>
        <a:prstGeom prst="flowChartManualOperati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0" rIns="152400" bIns="0" numCol="1" spcCol="1270" anchor="ctr" anchorCtr="0">
          <a:noAutofit/>
        </a:bodyPr>
        <a:lstStyle/>
        <a:p>
          <a:pPr lvl="0" algn="ctr" defTabSz="1066800">
            <a:lnSpc>
              <a:spcPct val="90000"/>
            </a:lnSpc>
            <a:spcBef>
              <a:spcPct val="0"/>
            </a:spcBef>
            <a:spcAft>
              <a:spcPct val="35000"/>
            </a:spcAft>
          </a:pPr>
          <a:r>
            <a:rPr lang="en-IN" sz="2400" kern="1200" dirty="0" smtClean="0">
              <a:latin typeface="Calibri" panose="020F0502020204030204" pitchFamily="34" charset="0"/>
              <a:cs typeface="Calibri" panose="020F0502020204030204" pitchFamily="34" charset="0"/>
            </a:rPr>
            <a:t>Institutional Coordinator and Associate Institutional Coordinator are nominated by the State Coordinator</a:t>
          </a:r>
          <a:endParaRPr lang="en-IN" sz="2400" kern="1200" dirty="0">
            <a:latin typeface="Calibri" panose="020F0502020204030204" pitchFamily="34" charset="0"/>
            <a:cs typeface="Calibri" panose="020F0502020204030204" pitchFamily="34" charset="0"/>
          </a:endParaRPr>
        </a:p>
      </dsp:txBody>
      <dsp:txXfrm rot="5400000">
        <a:off x="2855413" y="896907"/>
        <a:ext cx="2655249" cy="2690723"/>
      </dsp:txXfrm>
    </dsp:sp>
    <dsp:sp modelId="{8C058993-5BF0-4214-A71D-006C0D285D22}">
      <dsp:nvSpPr>
        <dsp:cNvPr id="0" name=""/>
        <dsp:cNvSpPr/>
      </dsp:nvSpPr>
      <dsp:spPr>
        <a:xfrm rot="16200000">
          <a:off x="4795161" y="914644"/>
          <a:ext cx="4484539" cy="2655249"/>
        </a:xfrm>
        <a:prstGeom prst="flowChartManualOperati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0" rIns="152400" bIns="0" numCol="1" spcCol="1270" anchor="ctr" anchorCtr="0">
          <a:noAutofit/>
        </a:bodyPr>
        <a:lstStyle/>
        <a:p>
          <a:pPr lvl="0" algn="ctr" defTabSz="1066800">
            <a:lnSpc>
              <a:spcPct val="90000"/>
            </a:lnSpc>
            <a:spcBef>
              <a:spcPct val="0"/>
            </a:spcBef>
            <a:spcAft>
              <a:spcPct val="35000"/>
            </a:spcAft>
          </a:pPr>
          <a:r>
            <a:rPr lang="en-IN" sz="2400" kern="1200" dirty="0" smtClean="0">
              <a:latin typeface="Calibri" panose="020F0502020204030204" pitchFamily="34" charset="0"/>
              <a:cs typeface="Calibri" panose="020F0502020204030204" pitchFamily="34" charset="0"/>
            </a:rPr>
            <a:t>State Project Director – RMSA and one </a:t>
          </a:r>
          <a:r>
            <a:rPr lang="en-US" sz="2400" kern="1200" dirty="0" smtClean="0">
              <a:latin typeface="Calibri" panose="020F0502020204030204" pitchFamily="34" charset="0"/>
              <a:cs typeface="Calibri" panose="020F0502020204030204" pitchFamily="34" charset="0"/>
            </a:rPr>
            <a:t>Monitoring Assistant at SPD-RMSA office</a:t>
          </a:r>
          <a:endParaRPr lang="en-IN" sz="2400" kern="1200" dirty="0">
            <a:latin typeface="Calibri" panose="020F0502020204030204" pitchFamily="34" charset="0"/>
            <a:cs typeface="Calibri" panose="020F0502020204030204" pitchFamily="34" charset="0"/>
          </a:endParaRPr>
        </a:p>
      </dsp:txBody>
      <dsp:txXfrm rot="5400000">
        <a:off x="5709806" y="896907"/>
        <a:ext cx="2655249" cy="26907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324FDE-AC89-4891-BF39-F567FF56D1DD}">
      <dsp:nvSpPr>
        <dsp:cNvPr id="0" name=""/>
        <dsp:cNvSpPr/>
      </dsp:nvSpPr>
      <dsp:spPr>
        <a:xfrm>
          <a:off x="0" y="7712"/>
          <a:ext cx="9403307" cy="9898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dirty="0" smtClean="0">
              <a:latin typeface="Calibri" panose="020F0502020204030204" pitchFamily="34" charset="0"/>
              <a:cs typeface="Calibri" panose="020F0502020204030204" pitchFamily="34" charset="0"/>
            </a:rPr>
            <a:t>Explain the roles and functions of relevant teams, especially for DCs and Field Investigators (FIs) at school level</a:t>
          </a:r>
          <a:endParaRPr lang="en-US" sz="2500" kern="1200" dirty="0">
            <a:latin typeface="Calibri" panose="020F0502020204030204" pitchFamily="34" charset="0"/>
            <a:cs typeface="Calibri" panose="020F0502020204030204" pitchFamily="34" charset="0"/>
          </a:endParaRPr>
        </a:p>
      </dsp:txBody>
      <dsp:txXfrm>
        <a:off x="48319" y="56031"/>
        <a:ext cx="9306669" cy="893182"/>
      </dsp:txXfrm>
    </dsp:sp>
    <dsp:sp modelId="{FA65EB47-82F6-456D-BA90-44FF9E414F24}">
      <dsp:nvSpPr>
        <dsp:cNvPr id="0" name=""/>
        <dsp:cNvSpPr/>
      </dsp:nvSpPr>
      <dsp:spPr>
        <a:xfrm>
          <a:off x="0" y="1049372"/>
          <a:ext cx="9403307" cy="9898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dirty="0" smtClean="0">
              <a:latin typeface="Calibri" panose="020F0502020204030204" pitchFamily="34" charset="0"/>
              <a:cs typeface="Calibri" panose="020F0502020204030204" pitchFamily="34" charset="0"/>
            </a:rPr>
            <a:t>Explain the different procedures of administering the survey– e.g. filling of forms and codes, selection process of section &amp; students etc</a:t>
          </a:r>
          <a:endParaRPr lang="en-US" sz="2500" kern="1200" dirty="0">
            <a:latin typeface="Calibri" panose="020F0502020204030204" pitchFamily="34" charset="0"/>
            <a:cs typeface="Calibri" panose="020F0502020204030204" pitchFamily="34" charset="0"/>
          </a:endParaRPr>
        </a:p>
      </dsp:txBody>
      <dsp:txXfrm>
        <a:off x="48319" y="1097691"/>
        <a:ext cx="9306669" cy="893182"/>
      </dsp:txXfrm>
    </dsp:sp>
    <dsp:sp modelId="{902B78EE-D5E3-44FC-BE2D-1B92FF9474FA}">
      <dsp:nvSpPr>
        <dsp:cNvPr id="0" name=""/>
        <dsp:cNvSpPr/>
      </dsp:nvSpPr>
      <dsp:spPr>
        <a:xfrm>
          <a:off x="0" y="2091032"/>
          <a:ext cx="9403307" cy="9898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dirty="0" smtClean="0">
              <a:latin typeface="Calibri" panose="020F0502020204030204" pitchFamily="34" charset="0"/>
              <a:cs typeface="Calibri" panose="020F0502020204030204" pitchFamily="34" charset="0"/>
            </a:rPr>
            <a:t>Share the training schedule of FIs, day of survey administration, required quantity of survey material with DCs etc</a:t>
          </a:r>
          <a:endParaRPr lang="en-US" sz="2500" kern="1200" dirty="0">
            <a:latin typeface="Calibri" panose="020F0502020204030204" pitchFamily="34" charset="0"/>
            <a:cs typeface="Calibri" panose="020F0502020204030204" pitchFamily="34" charset="0"/>
          </a:endParaRPr>
        </a:p>
      </dsp:txBody>
      <dsp:txXfrm>
        <a:off x="48319" y="2139351"/>
        <a:ext cx="9306669" cy="893182"/>
      </dsp:txXfrm>
    </dsp:sp>
    <dsp:sp modelId="{4294A4F1-A235-4243-B973-AB3F96B17C99}">
      <dsp:nvSpPr>
        <dsp:cNvPr id="0" name=""/>
        <dsp:cNvSpPr/>
      </dsp:nvSpPr>
      <dsp:spPr>
        <a:xfrm>
          <a:off x="0" y="3132692"/>
          <a:ext cx="9403307" cy="9898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dirty="0" smtClean="0">
              <a:latin typeface="Calibri" panose="020F0502020204030204" pitchFamily="34" charset="0"/>
              <a:cs typeface="Calibri" panose="020F0502020204030204" pitchFamily="34" charset="0"/>
            </a:rPr>
            <a:t>Update the status of NAS activities in Progress Module of NAS X Web Application</a:t>
          </a:r>
          <a:endParaRPr lang="en-US" sz="2500" kern="1200" dirty="0">
            <a:latin typeface="Calibri" panose="020F0502020204030204" pitchFamily="34" charset="0"/>
            <a:cs typeface="Calibri" panose="020F0502020204030204" pitchFamily="34" charset="0"/>
          </a:endParaRPr>
        </a:p>
      </dsp:txBody>
      <dsp:txXfrm>
        <a:off x="48319" y="3181011"/>
        <a:ext cx="9306669" cy="893182"/>
      </dsp:txXfrm>
    </dsp:sp>
    <dsp:sp modelId="{37D0B2B8-8DA4-435E-B5C4-E69B3C093E34}">
      <dsp:nvSpPr>
        <dsp:cNvPr id="0" name=""/>
        <dsp:cNvSpPr/>
      </dsp:nvSpPr>
      <dsp:spPr>
        <a:xfrm>
          <a:off x="0" y="4174352"/>
          <a:ext cx="9403307" cy="9898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dirty="0" smtClean="0">
              <a:latin typeface="Calibri" panose="020F0502020204030204" pitchFamily="34" charset="0"/>
              <a:cs typeface="Calibri" panose="020F0502020204030204" pitchFamily="34" charset="0"/>
            </a:rPr>
            <a:t>Ensure that all students of Class X should be present on 5 February 2018</a:t>
          </a:r>
          <a:endParaRPr lang="en-US" sz="2500" kern="1200" dirty="0">
            <a:latin typeface="Calibri" panose="020F0502020204030204" pitchFamily="34" charset="0"/>
            <a:cs typeface="Calibri" panose="020F0502020204030204" pitchFamily="34" charset="0"/>
          </a:endParaRPr>
        </a:p>
      </dsp:txBody>
      <dsp:txXfrm>
        <a:off x="48319" y="4222671"/>
        <a:ext cx="9306669" cy="89318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324FDE-AC89-4891-BF39-F567FF56D1DD}">
      <dsp:nvSpPr>
        <dsp:cNvPr id="0" name=""/>
        <dsp:cNvSpPr/>
      </dsp:nvSpPr>
      <dsp:spPr>
        <a:xfrm>
          <a:off x="0" y="0"/>
          <a:ext cx="9058133" cy="32665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100000"/>
            </a:lnSpc>
            <a:spcBef>
              <a:spcPct val="0"/>
            </a:spcBef>
            <a:spcAft>
              <a:spcPct val="35000"/>
            </a:spcAft>
          </a:pPr>
          <a:r>
            <a:rPr lang="en-US" sz="2500" kern="1200" dirty="0" smtClean="0">
              <a:latin typeface="Calibri" panose="020F0502020204030204" pitchFamily="34" charset="0"/>
              <a:cs typeface="Calibri" panose="020F0502020204030204" pitchFamily="34" charset="0"/>
            </a:rPr>
            <a:t>Coordinate with DCs with reference to the following:-</a:t>
          </a:r>
        </a:p>
        <a:p>
          <a:pPr lvl="0" algn="l" defTabSz="1111250">
            <a:lnSpc>
              <a:spcPct val="100000"/>
            </a:lnSpc>
            <a:spcBef>
              <a:spcPct val="0"/>
            </a:spcBef>
            <a:spcAft>
              <a:spcPct val="35000"/>
            </a:spcAft>
          </a:pPr>
          <a:r>
            <a:rPr lang="en-US" sz="2500" kern="1200" dirty="0" smtClean="0">
              <a:latin typeface="Calibri" panose="020F0502020204030204" pitchFamily="34" charset="0"/>
              <a:cs typeface="Calibri" panose="020F0502020204030204" pitchFamily="34" charset="0"/>
            </a:rPr>
            <a:t> - Different procedures and activities of the  survey </a:t>
          </a:r>
        </a:p>
        <a:p>
          <a:pPr lvl="0" algn="l" defTabSz="1111250">
            <a:lnSpc>
              <a:spcPct val="100000"/>
            </a:lnSpc>
            <a:spcBef>
              <a:spcPct val="0"/>
            </a:spcBef>
            <a:spcAft>
              <a:spcPct val="35000"/>
            </a:spcAft>
          </a:pPr>
          <a:r>
            <a:rPr lang="en-US" sz="2500" kern="1200" dirty="0" smtClean="0">
              <a:latin typeface="Calibri" panose="020F0502020204030204" pitchFamily="34" charset="0"/>
              <a:cs typeface="Calibri" panose="020F0502020204030204" pitchFamily="34" charset="0"/>
            </a:rPr>
            <a:t> - Confidentiality of the test material at different stages</a:t>
          </a:r>
        </a:p>
        <a:p>
          <a:pPr lvl="0" algn="l" defTabSz="1111250">
            <a:lnSpc>
              <a:spcPct val="100000"/>
            </a:lnSpc>
            <a:spcBef>
              <a:spcPct val="0"/>
            </a:spcBef>
            <a:spcAft>
              <a:spcPct val="35000"/>
            </a:spcAft>
          </a:pPr>
          <a:r>
            <a:rPr lang="en-US" sz="2500" kern="1200" dirty="0" smtClean="0">
              <a:latin typeface="Calibri" panose="020F0502020204030204" pitchFamily="34" charset="0"/>
              <a:cs typeface="Calibri" panose="020F0502020204030204" pitchFamily="34" charset="0"/>
            </a:rPr>
            <a:t> - Submission of bills &amp; vouchers in original </a:t>
          </a:r>
        </a:p>
        <a:p>
          <a:pPr lvl="0" algn="l" defTabSz="1111250">
            <a:lnSpc>
              <a:spcPct val="100000"/>
            </a:lnSpc>
            <a:spcBef>
              <a:spcPct val="0"/>
            </a:spcBef>
            <a:spcAft>
              <a:spcPct val="35000"/>
            </a:spcAft>
          </a:pPr>
          <a:r>
            <a:rPr lang="en-US" sz="2500" kern="1200" dirty="0" smtClean="0">
              <a:latin typeface="Calibri" panose="020F0502020204030204" pitchFamily="34" charset="0"/>
              <a:cs typeface="Calibri" panose="020F0502020204030204" pitchFamily="34" charset="0"/>
            </a:rPr>
            <a:t> - Statement of expenditure with unspent balance (if any)</a:t>
          </a:r>
          <a:endParaRPr lang="en-US" sz="2500" kern="1200" dirty="0">
            <a:latin typeface="Calibri" panose="020F0502020204030204" pitchFamily="34" charset="0"/>
            <a:cs typeface="Calibri" panose="020F0502020204030204" pitchFamily="34" charset="0"/>
          </a:endParaRPr>
        </a:p>
      </dsp:txBody>
      <dsp:txXfrm>
        <a:off x="159459" y="159459"/>
        <a:ext cx="8739215" cy="2947612"/>
      </dsp:txXfrm>
    </dsp:sp>
    <dsp:sp modelId="{902B78EE-D5E3-44FC-BE2D-1B92FF9474FA}">
      <dsp:nvSpPr>
        <dsp:cNvPr id="0" name=""/>
        <dsp:cNvSpPr/>
      </dsp:nvSpPr>
      <dsp:spPr>
        <a:xfrm>
          <a:off x="0" y="3280242"/>
          <a:ext cx="9058133" cy="17476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dirty="0" smtClean="0">
              <a:latin typeface="Calibri" panose="020F0502020204030204" pitchFamily="34" charset="0"/>
              <a:cs typeface="Calibri" panose="020F0502020204030204" pitchFamily="34" charset="0"/>
            </a:rPr>
            <a:t>Check with the DCs that the FIs have returned used and unused survey material after the administration of tools </a:t>
          </a:r>
        </a:p>
        <a:p>
          <a:pPr marL="177800" lvl="0" indent="-177800" algn="l" defTabSz="1111250">
            <a:lnSpc>
              <a:spcPct val="90000"/>
            </a:lnSpc>
            <a:spcBef>
              <a:spcPct val="0"/>
            </a:spcBef>
            <a:spcAft>
              <a:spcPct val="35000"/>
            </a:spcAft>
          </a:pPr>
          <a:r>
            <a:rPr lang="en-US" sz="2500" kern="1200" dirty="0" smtClean="0">
              <a:latin typeface="Calibri" panose="020F0502020204030204" pitchFamily="34" charset="0"/>
              <a:cs typeface="Calibri" panose="020F0502020204030204" pitchFamily="34" charset="0"/>
            </a:rPr>
            <a:t> - The same has been duly counted and scrutinized by the District  Coordinator</a:t>
          </a:r>
          <a:endParaRPr lang="en-US" sz="2500" kern="1200" dirty="0">
            <a:latin typeface="Calibri" panose="020F0502020204030204" pitchFamily="34" charset="0"/>
            <a:cs typeface="Calibri" panose="020F0502020204030204" pitchFamily="34" charset="0"/>
          </a:endParaRPr>
        </a:p>
      </dsp:txBody>
      <dsp:txXfrm>
        <a:off x="85312" y="3365554"/>
        <a:ext cx="8887509" cy="157700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6715E4-2241-4645-BFB3-00493D4C8263}">
      <dsp:nvSpPr>
        <dsp:cNvPr id="0" name=""/>
        <dsp:cNvSpPr/>
      </dsp:nvSpPr>
      <dsp:spPr>
        <a:xfrm>
          <a:off x="3518196" y="5078"/>
          <a:ext cx="2115000" cy="167495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en-US" sz="2400" kern="1200" dirty="0" smtClean="0">
              <a:latin typeface="Calibri" panose="020F0502020204030204" pitchFamily="34" charset="0"/>
              <a:cs typeface="Calibri" panose="020F0502020204030204" pitchFamily="34" charset="0"/>
            </a:rPr>
            <a:t>Attend training programmes at State/UT level conducted by IC</a:t>
          </a:r>
          <a:endParaRPr lang="en-US" sz="2400" kern="1200" dirty="0">
            <a:latin typeface="Calibri" panose="020F0502020204030204" pitchFamily="34" charset="0"/>
            <a:cs typeface="Calibri" panose="020F0502020204030204" pitchFamily="34" charset="0"/>
          </a:endParaRPr>
        </a:p>
      </dsp:txBody>
      <dsp:txXfrm>
        <a:off x="3518196" y="5078"/>
        <a:ext cx="2115000" cy="1674957"/>
      </dsp:txXfrm>
    </dsp:sp>
    <dsp:sp modelId="{26DAFD94-BF5B-4760-BD4E-6DDA9B9DB625}">
      <dsp:nvSpPr>
        <dsp:cNvPr id="0" name=""/>
        <dsp:cNvSpPr/>
      </dsp:nvSpPr>
      <dsp:spPr>
        <a:xfrm>
          <a:off x="0" y="1763782"/>
          <a:ext cx="9151393" cy="167495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en-US" sz="2400" kern="1200" dirty="0" smtClean="0">
              <a:latin typeface="Calibri" panose="020F0502020204030204" pitchFamily="34" charset="0"/>
              <a:cs typeface="Calibri" panose="020F0502020204030204" pitchFamily="34" charset="0"/>
            </a:rPr>
            <a:t>Verify the existence of sampled schools, medium(s) of instruction in Class X in the school and number of students in the sampled school with the school’s UDISE code and report discrepancy, if any, within 7 days, to IC (in the format provided by IC). Apart from this verify the list of CBSE &amp; ICSCE sampled schools in your district.</a:t>
          </a:r>
          <a:endParaRPr lang="en-US" sz="2400" kern="1200" dirty="0">
            <a:latin typeface="Calibri" panose="020F0502020204030204" pitchFamily="34" charset="0"/>
            <a:cs typeface="Calibri" panose="020F0502020204030204" pitchFamily="34" charset="0"/>
          </a:endParaRPr>
        </a:p>
      </dsp:txBody>
      <dsp:txXfrm>
        <a:off x="0" y="1763782"/>
        <a:ext cx="9151393" cy="1674957"/>
      </dsp:txXfrm>
    </dsp:sp>
    <dsp:sp modelId="{9596A267-6360-4C76-8355-66203E90736D}">
      <dsp:nvSpPr>
        <dsp:cNvPr id="0" name=""/>
        <dsp:cNvSpPr/>
      </dsp:nvSpPr>
      <dsp:spPr>
        <a:xfrm>
          <a:off x="3045696" y="3522487"/>
          <a:ext cx="3060000" cy="167495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en-US" sz="2400" kern="1200" dirty="0" smtClean="0">
              <a:latin typeface="Calibri" panose="020F0502020204030204" pitchFamily="34" charset="0"/>
              <a:cs typeface="Calibri" panose="020F0502020204030204" pitchFamily="34" charset="0"/>
            </a:rPr>
            <a:t>Identify two FIs for each sampled school in the district and convey the same to the IC</a:t>
          </a:r>
          <a:endParaRPr lang="en-US" sz="2400" kern="1200" dirty="0">
            <a:latin typeface="Calibri" panose="020F0502020204030204" pitchFamily="34" charset="0"/>
            <a:cs typeface="Calibri" panose="020F0502020204030204" pitchFamily="34" charset="0"/>
          </a:endParaRPr>
        </a:p>
      </dsp:txBody>
      <dsp:txXfrm>
        <a:off x="3045696" y="3522487"/>
        <a:ext cx="3060000" cy="167495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50F276-A0FF-4CA0-BA77-106BEE5E0A1C}">
      <dsp:nvSpPr>
        <dsp:cNvPr id="0" name=""/>
        <dsp:cNvSpPr/>
      </dsp:nvSpPr>
      <dsp:spPr>
        <a:xfrm>
          <a:off x="3631795" y="2383"/>
          <a:ext cx="1935000" cy="114617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en-US" sz="2400" kern="1200" dirty="0" smtClean="0">
              <a:latin typeface="Calibri" panose="020F0502020204030204" pitchFamily="34" charset="0"/>
              <a:cs typeface="Calibri" panose="020F0502020204030204" pitchFamily="34" charset="0"/>
            </a:rPr>
            <a:t>Provide contact details of FIs to IC</a:t>
          </a:r>
          <a:endParaRPr lang="en-US" sz="2400" kern="1200" dirty="0">
            <a:latin typeface="Calibri" panose="020F0502020204030204" pitchFamily="34" charset="0"/>
            <a:cs typeface="Calibri" panose="020F0502020204030204" pitchFamily="34" charset="0"/>
          </a:endParaRPr>
        </a:p>
      </dsp:txBody>
      <dsp:txXfrm>
        <a:off x="3631795" y="2383"/>
        <a:ext cx="1935000" cy="1146173"/>
      </dsp:txXfrm>
    </dsp:sp>
    <dsp:sp modelId="{8A50825D-5E0F-4E9A-B29C-1BF1FB52960B}">
      <dsp:nvSpPr>
        <dsp:cNvPr id="0" name=""/>
        <dsp:cNvSpPr/>
      </dsp:nvSpPr>
      <dsp:spPr>
        <a:xfrm>
          <a:off x="1539295" y="1205865"/>
          <a:ext cx="6120000" cy="114617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en-US" sz="2400" kern="1200" dirty="0" smtClean="0">
              <a:latin typeface="Calibri" panose="020F0502020204030204" pitchFamily="34" charset="0"/>
              <a:cs typeface="Calibri" panose="020F0502020204030204" pitchFamily="34" charset="0"/>
            </a:rPr>
            <a:t>Coordinate with IC and MIS Coordinator in set up of Scanning devices and software for capturing data from OMR sheets at district level</a:t>
          </a:r>
          <a:endParaRPr lang="en-US" sz="2400" kern="1200" dirty="0">
            <a:latin typeface="Calibri" panose="020F0502020204030204" pitchFamily="34" charset="0"/>
            <a:cs typeface="Calibri" panose="020F0502020204030204" pitchFamily="34" charset="0"/>
          </a:endParaRPr>
        </a:p>
      </dsp:txBody>
      <dsp:txXfrm>
        <a:off x="1539295" y="1205865"/>
        <a:ext cx="6120000" cy="1146173"/>
      </dsp:txXfrm>
    </dsp:sp>
    <dsp:sp modelId="{39C77685-F63A-4F2B-85A4-901C49D8B700}">
      <dsp:nvSpPr>
        <dsp:cNvPr id="0" name=""/>
        <dsp:cNvSpPr/>
      </dsp:nvSpPr>
      <dsp:spPr>
        <a:xfrm>
          <a:off x="1815897" y="2409348"/>
          <a:ext cx="5566795" cy="114617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en-US" sz="2400" kern="1200" dirty="0" smtClean="0">
              <a:latin typeface="Calibri" panose="020F0502020204030204" pitchFamily="34" charset="0"/>
              <a:cs typeface="Calibri" panose="020F0502020204030204" pitchFamily="34" charset="0"/>
            </a:rPr>
            <a:t>Communicate the day of test administration in all sampled schools to the School Head one week before the test date</a:t>
          </a:r>
          <a:endParaRPr lang="en-US" sz="2400" kern="1200" dirty="0">
            <a:latin typeface="Calibri" panose="020F0502020204030204" pitchFamily="34" charset="0"/>
            <a:cs typeface="Calibri" panose="020F0502020204030204" pitchFamily="34" charset="0"/>
          </a:endParaRPr>
        </a:p>
      </dsp:txBody>
      <dsp:txXfrm>
        <a:off x="1815897" y="2409348"/>
        <a:ext cx="5566795" cy="1146173"/>
      </dsp:txXfrm>
    </dsp:sp>
    <dsp:sp modelId="{7453DADB-938E-43EB-A240-BD83B61376CD}">
      <dsp:nvSpPr>
        <dsp:cNvPr id="0" name=""/>
        <dsp:cNvSpPr/>
      </dsp:nvSpPr>
      <dsp:spPr>
        <a:xfrm>
          <a:off x="1899295" y="3612831"/>
          <a:ext cx="5400000" cy="114617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en-US" sz="2400" kern="1200" dirty="0" smtClean="0">
              <a:latin typeface="Calibri" panose="020F0502020204030204" pitchFamily="34" charset="0"/>
              <a:cs typeface="Calibri" panose="020F0502020204030204" pitchFamily="34" charset="0"/>
            </a:rPr>
            <a:t>Instruct the School Head to collect the survey material from the DC three working days prior to the conduction of the test</a:t>
          </a:r>
          <a:endParaRPr lang="en-US" sz="2400" kern="1200" dirty="0">
            <a:latin typeface="Calibri" panose="020F0502020204030204" pitchFamily="34" charset="0"/>
            <a:cs typeface="Calibri" panose="020F0502020204030204" pitchFamily="34" charset="0"/>
          </a:endParaRPr>
        </a:p>
      </dsp:txBody>
      <dsp:txXfrm>
        <a:off x="1899295" y="3612831"/>
        <a:ext cx="5400000" cy="1146173"/>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11.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12.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13.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1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6.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17.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18.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19.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20.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8.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9.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75A6CE-42F9-4E01-AD14-17456ACECB09}" type="datetimeFigureOut">
              <a:rPr lang="en-US" smtClean="0"/>
              <a:pPr/>
              <a:t>1/5/2018</a:t>
            </a:fld>
            <a:endParaRPr lang="en-US" dirty="0"/>
          </a:p>
        </p:txBody>
      </p:sp>
      <p:sp>
        <p:nvSpPr>
          <p:cNvPr id="4" name="Slide Image Placeholder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1C575A-FA3C-4170-BDE2-E20A38399392}" type="slidenum">
              <a:rPr lang="en-US" smtClean="0"/>
              <a:pPr/>
              <a:t>‹#›</a:t>
            </a:fld>
            <a:endParaRPr lang="en-US" dirty="0"/>
          </a:p>
        </p:txBody>
      </p:sp>
    </p:spTree>
    <p:extLst>
      <p:ext uri="{BB962C8B-B14F-4D97-AF65-F5344CB8AC3E}">
        <p14:creationId xmlns:p14="http://schemas.microsoft.com/office/powerpoint/2010/main" val="1204382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ndara" panose="020E0502030303020204" pitchFamily="34" charset="0"/>
                <a:cs typeface="Arial" panose="020B0604020202020204" pitchFamily="34" charset="0"/>
              </a:defRPr>
            </a:lvl1pPr>
            <a:lvl2pPr marL="742950" indent="-285750">
              <a:defRPr>
                <a:solidFill>
                  <a:schemeClr val="tx1"/>
                </a:solidFill>
                <a:latin typeface="Candara" panose="020E0502030303020204" pitchFamily="34" charset="0"/>
                <a:cs typeface="Arial" panose="020B0604020202020204" pitchFamily="34" charset="0"/>
              </a:defRPr>
            </a:lvl2pPr>
            <a:lvl3pPr marL="1143000" indent="-228600">
              <a:defRPr>
                <a:solidFill>
                  <a:schemeClr val="tx1"/>
                </a:solidFill>
                <a:latin typeface="Candara" panose="020E0502030303020204" pitchFamily="34" charset="0"/>
                <a:cs typeface="Arial" panose="020B0604020202020204" pitchFamily="34" charset="0"/>
              </a:defRPr>
            </a:lvl3pPr>
            <a:lvl4pPr marL="1600200" indent="-228600">
              <a:defRPr>
                <a:solidFill>
                  <a:schemeClr val="tx1"/>
                </a:solidFill>
                <a:latin typeface="Candara" panose="020E0502030303020204" pitchFamily="34" charset="0"/>
                <a:cs typeface="Arial" panose="020B0604020202020204" pitchFamily="34" charset="0"/>
              </a:defRPr>
            </a:lvl4pPr>
            <a:lvl5pPr marL="2057400" indent="-228600">
              <a:defRPr>
                <a:solidFill>
                  <a:schemeClr val="tx1"/>
                </a:solidFill>
                <a:latin typeface="Candara" panose="020E0502030303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9pPr>
          </a:lstStyle>
          <a:p>
            <a:fld id="{F208D38D-CC3E-45CD-A7F0-94A3EC747C3B}" type="slidenum">
              <a:rPr lang="en-US">
                <a:solidFill>
                  <a:srgbClr val="000000"/>
                </a:solidFill>
                <a:latin typeface="Calibri" panose="020F0502020204030204" pitchFamily="34" charset="0"/>
              </a:rPr>
              <a:pPr/>
              <a:t>0</a:t>
            </a:fld>
            <a:endParaRPr lang="en-US"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203877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Reference : Google images</a:t>
            </a:r>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ndara" panose="020E0502030303020204" pitchFamily="34" charset="0"/>
                <a:cs typeface="Arial" panose="020B0604020202020204" pitchFamily="34" charset="0"/>
              </a:defRPr>
            </a:lvl1pPr>
            <a:lvl2pPr marL="742950" indent="-285750">
              <a:defRPr>
                <a:solidFill>
                  <a:schemeClr val="tx1"/>
                </a:solidFill>
                <a:latin typeface="Candara" panose="020E0502030303020204" pitchFamily="34" charset="0"/>
                <a:cs typeface="Arial" panose="020B0604020202020204" pitchFamily="34" charset="0"/>
              </a:defRPr>
            </a:lvl2pPr>
            <a:lvl3pPr marL="1143000" indent="-228600">
              <a:defRPr>
                <a:solidFill>
                  <a:schemeClr val="tx1"/>
                </a:solidFill>
                <a:latin typeface="Candara" panose="020E0502030303020204" pitchFamily="34" charset="0"/>
                <a:cs typeface="Arial" panose="020B0604020202020204" pitchFamily="34" charset="0"/>
              </a:defRPr>
            </a:lvl3pPr>
            <a:lvl4pPr marL="1600200" indent="-228600">
              <a:defRPr>
                <a:solidFill>
                  <a:schemeClr val="tx1"/>
                </a:solidFill>
                <a:latin typeface="Candara" panose="020E0502030303020204" pitchFamily="34" charset="0"/>
                <a:cs typeface="Arial" panose="020B0604020202020204" pitchFamily="34" charset="0"/>
              </a:defRPr>
            </a:lvl4pPr>
            <a:lvl5pPr marL="2057400" indent="-228600">
              <a:defRPr>
                <a:solidFill>
                  <a:schemeClr val="tx1"/>
                </a:solidFill>
                <a:latin typeface="Candara" panose="020E0502030303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9pPr>
          </a:lstStyle>
          <a:p>
            <a:fld id="{EB3C2400-2929-4AD7-B3E9-3CB13DA74C27}" type="slidenum">
              <a:rPr lang="en-US">
                <a:latin typeface="Calibri" panose="020F0502020204030204" pitchFamily="34" charset="0"/>
              </a:rPr>
              <a:pPr/>
              <a:t>9</a:t>
            </a:fld>
            <a:endParaRPr lang="en-US" dirty="0">
              <a:latin typeface="Calibri" panose="020F0502020204030204" pitchFamily="34" charset="0"/>
            </a:endParaRPr>
          </a:p>
        </p:txBody>
      </p:sp>
    </p:spTree>
    <p:extLst>
      <p:ext uri="{BB962C8B-B14F-4D97-AF65-F5344CB8AC3E}">
        <p14:creationId xmlns:p14="http://schemas.microsoft.com/office/powerpoint/2010/main" val="3954133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Reference : Google images</a:t>
            </a:r>
          </a:p>
          <a:p>
            <a:endParaRPr lang="en-US" dirty="0"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ndara" panose="020E0502030303020204" pitchFamily="34" charset="0"/>
                <a:cs typeface="Arial" panose="020B0604020202020204" pitchFamily="34" charset="0"/>
              </a:defRPr>
            </a:lvl1pPr>
            <a:lvl2pPr marL="742950" indent="-285750">
              <a:defRPr>
                <a:solidFill>
                  <a:schemeClr val="tx1"/>
                </a:solidFill>
                <a:latin typeface="Candara" panose="020E0502030303020204" pitchFamily="34" charset="0"/>
                <a:cs typeface="Arial" panose="020B0604020202020204" pitchFamily="34" charset="0"/>
              </a:defRPr>
            </a:lvl2pPr>
            <a:lvl3pPr marL="1143000" indent="-228600">
              <a:defRPr>
                <a:solidFill>
                  <a:schemeClr val="tx1"/>
                </a:solidFill>
                <a:latin typeface="Candara" panose="020E0502030303020204" pitchFamily="34" charset="0"/>
                <a:cs typeface="Arial" panose="020B0604020202020204" pitchFamily="34" charset="0"/>
              </a:defRPr>
            </a:lvl3pPr>
            <a:lvl4pPr marL="1600200" indent="-228600">
              <a:defRPr>
                <a:solidFill>
                  <a:schemeClr val="tx1"/>
                </a:solidFill>
                <a:latin typeface="Candara" panose="020E0502030303020204" pitchFamily="34" charset="0"/>
                <a:cs typeface="Arial" panose="020B0604020202020204" pitchFamily="34" charset="0"/>
              </a:defRPr>
            </a:lvl4pPr>
            <a:lvl5pPr marL="2057400" indent="-228600">
              <a:defRPr>
                <a:solidFill>
                  <a:schemeClr val="tx1"/>
                </a:solidFill>
                <a:latin typeface="Candara" panose="020E0502030303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9pPr>
          </a:lstStyle>
          <a:p>
            <a:fld id="{7E20344F-3B2F-413F-AF45-566312AE0B40}" type="slidenum">
              <a:rPr lang="en-US">
                <a:latin typeface="Calibri" panose="020F0502020204030204" pitchFamily="34" charset="0"/>
              </a:rPr>
              <a:pPr/>
              <a:t>10</a:t>
            </a:fld>
            <a:endParaRPr lang="en-US" dirty="0">
              <a:latin typeface="Calibri" panose="020F0502020204030204" pitchFamily="34" charset="0"/>
            </a:endParaRPr>
          </a:p>
        </p:txBody>
      </p:sp>
    </p:spTree>
    <p:extLst>
      <p:ext uri="{BB962C8B-B14F-4D97-AF65-F5344CB8AC3E}">
        <p14:creationId xmlns:p14="http://schemas.microsoft.com/office/powerpoint/2010/main" val="1304316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1C575A-FA3C-4170-BDE2-E20A38399392}" type="slidenum">
              <a:rPr lang="en-US" smtClean="0">
                <a:solidFill>
                  <a:prstClr val="black"/>
                </a:solidFill>
              </a:rPr>
              <a:pPr/>
              <a:t>50</a:t>
            </a:fld>
            <a:endParaRPr lang="en-US" dirty="0">
              <a:solidFill>
                <a:prstClr val="black"/>
              </a:solidFill>
            </a:endParaRPr>
          </a:p>
        </p:txBody>
      </p:sp>
    </p:spTree>
    <p:extLst>
      <p:ext uri="{BB962C8B-B14F-4D97-AF65-F5344CB8AC3E}">
        <p14:creationId xmlns:p14="http://schemas.microsoft.com/office/powerpoint/2010/main" val="21135173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17248" t="15034" b="20308"/>
          <a:stretch/>
        </p:blipFill>
        <p:spPr>
          <a:xfrm>
            <a:off x="13647" y="13648"/>
            <a:ext cx="9892353" cy="6844352"/>
          </a:xfrm>
          <a:prstGeom prst="rect">
            <a:avLst/>
          </a:prstGeom>
        </p:spPr>
      </p:pic>
      <p:sp>
        <p:nvSpPr>
          <p:cNvPr id="10" name="Freeform 12"/>
          <p:cNvSpPr>
            <a:spLocks noChangeAspect="1"/>
          </p:cNvSpPr>
          <p:nvPr userDrawn="1"/>
        </p:nvSpPr>
        <p:spPr bwMode="gray">
          <a:xfrm>
            <a:off x="1" y="1"/>
            <a:ext cx="5238485" cy="5395913"/>
          </a:xfrm>
          <a:custGeom>
            <a:avLst/>
            <a:gdLst/>
            <a:ahLst/>
            <a:cxnLst>
              <a:cxn ang="0">
                <a:pos x="24671" y="0"/>
              </a:cxn>
              <a:cxn ang="0">
                <a:pos x="0" y="0"/>
              </a:cxn>
              <a:cxn ang="0">
                <a:pos x="0" y="27539"/>
              </a:cxn>
              <a:cxn ang="0">
                <a:pos x="16529" y="27539"/>
              </a:cxn>
              <a:cxn ang="0">
                <a:pos x="24671" y="0"/>
              </a:cxn>
            </a:cxnLst>
            <a:rect l="0" t="0" r="r" b="b"/>
            <a:pathLst>
              <a:path w="24671" h="27539">
                <a:moveTo>
                  <a:pt x="24671" y="0"/>
                </a:moveTo>
                <a:lnTo>
                  <a:pt x="0" y="0"/>
                </a:lnTo>
                <a:lnTo>
                  <a:pt x="0" y="27539"/>
                </a:lnTo>
                <a:lnTo>
                  <a:pt x="16529" y="27539"/>
                </a:lnTo>
                <a:lnTo>
                  <a:pt x="24671"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fontAlgn="base">
              <a:spcBef>
                <a:spcPct val="50000"/>
              </a:spcBef>
              <a:spcAft>
                <a:spcPct val="0"/>
              </a:spcAft>
              <a:defRPr/>
            </a:pPr>
            <a:endParaRPr lang="en-GB" dirty="0">
              <a:solidFill>
                <a:srgbClr val="000000"/>
              </a:solidFill>
              <a:cs typeface="Arial" pitchFamily="34" charset="0"/>
            </a:endParaRPr>
          </a:p>
        </p:txBody>
      </p:sp>
    </p:spTree>
    <p:extLst>
      <p:ext uri="{BB962C8B-B14F-4D97-AF65-F5344CB8AC3E}">
        <p14:creationId xmlns:p14="http://schemas.microsoft.com/office/powerpoint/2010/main" val="235010775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209041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755292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736490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273860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Title Slide 1">
    <p:spTree>
      <p:nvGrpSpPr>
        <p:cNvPr id="1" name=""/>
        <p:cNvGrpSpPr/>
        <p:nvPr/>
      </p:nvGrpSpPr>
      <p:grpSpPr>
        <a:xfrm>
          <a:off x="0" y="0"/>
          <a:ext cx="0" cy="0"/>
          <a:chOff x="0" y="0"/>
          <a:chExt cx="0" cy="0"/>
        </a:xfrm>
      </p:grpSpPr>
      <p:pic>
        <p:nvPicPr>
          <p:cNvPr id="2" name="Picture 14"/>
          <p:cNvPicPr>
            <a:picLocks noChangeAspect="1"/>
          </p:cNvPicPr>
          <p:nvPr userDrawn="1"/>
        </p:nvPicPr>
        <p:blipFill>
          <a:blip r:embed="rId2" cstate="print">
            <a:extLst>
              <a:ext uri="{28A0092B-C50C-407E-A947-70E740481C1C}">
                <a14:useLocalDpi xmlns:a14="http://schemas.microsoft.com/office/drawing/2010/main" val="0"/>
              </a:ext>
            </a:extLst>
          </a:blip>
          <a:srcRect l="17249" t="15034" b="20308"/>
          <a:stretch>
            <a:fillRect/>
          </a:stretch>
        </p:blipFill>
        <p:spPr bwMode="auto">
          <a:xfrm>
            <a:off x="13758" y="14288"/>
            <a:ext cx="9892242" cy="684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reeform 12"/>
          <p:cNvSpPr>
            <a:spLocks noChangeAspect="1"/>
          </p:cNvSpPr>
          <p:nvPr userDrawn="1"/>
        </p:nvSpPr>
        <p:spPr bwMode="gray">
          <a:xfrm>
            <a:off x="1" y="1"/>
            <a:ext cx="5238485" cy="5395913"/>
          </a:xfrm>
          <a:custGeom>
            <a:avLst/>
            <a:gdLst>
              <a:gd name="T0" fmla="*/ 24671 w 24671"/>
              <a:gd name="T1" fmla="*/ 0 h 27539"/>
              <a:gd name="T2" fmla="*/ 0 w 24671"/>
              <a:gd name="T3" fmla="*/ 0 h 27539"/>
              <a:gd name="T4" fmla="*/ 0 w 24671"/>
              <a:gd name="T5" fmla="*/ 27539 h 27539"/>
              <a:gd name="T6" fmla="*/ 16529 w 24671"/>
              <a:gd name="T7" fmla="*/ 27539 h 27539"/>
              <a:gd name="T8" fmla="*/ 24671 w 24671"/>
              <a:gd name="T9" fmla="*/ 0 h 275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671" h="27539">
                <a:moveTo>
                  <a:pt x="24671" y="0"/>
                </a:moveTo>
                <a:lnTo>
                  <a:pt x="0" y="0"/>
                </a:lnTo>
                <a:lnTo>
                  <a:pt x="0" y="27539"/>
                </a:lnTo>
                <a:lnTo>
                  <a:pt x="16529" y="27539"/>
                </a:lnTo>
                <a:lnTo>
                  <a:pt x="24671" y="0"/>
                </a:lnTo>
                <a:close/>
              </a:path>
            </a:pathLst>
          </a:custGeom>
          <a:gradFill rotWithShape="1">
            <a:gsLst>
              <a:gs pos="0">
                <a:srgbClr val="00257A">
                  <a:alpha val="89999"/>
                </a:srgbClr>
              </a:gs>
              <a:gs pos="35001">
                <a:srgbClr val="00338D">
                  <a:alpha val="89999"/>
                </a:srgbClr>
              </a:gs>
              <a:gs pos="100000">
                <a:srgbClr val="009FDA">
                  <a:alpha val="89999"/>
                </a:srgbClr>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IN" sz="1800" dirty="0"/>
          </a:p>
        </p:txBody>
      </p:sp>
    </p:spTree>
    <p:extLst>
      <p:ext uri="{BB962C8B-B14F-4D97-AF65-F5344CB8AC3E}">
        <p14:creationId xmlns:p14="http://schemas.microsoft.com/office/powerpoint/2010/main" val="2906641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44166" y="2674939"/>
            <a:ext cx="8026267" cy="34512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a:xfrm>
            <a:off x="495300" y="338139"/>
            <a:ext cx="8915400" cy="1252537"/>
          </a:xfrm>
          <a:prstGeom prst="rect">
            <a:avLst/>
          </a:prstGeom>
        </p:spPr>
        <p:txBody>
          <a:bodyPr/>
          <a:lstStyle/>
          <a:p>
            <a:r>
              <a:rPr lang="en-US" smtClean="0"/>
              <a:t>Click to edit Master title style</a:t>
            </a:r>
            <a:endParaRPr lang="en-US"/>
          </a:p>
        </p:txBody>
      </p:sp>
      <p:sp>
        <p:nvSpPr>
          <p:cNvPr id="4" name="Date Placeholder 3"/>
          <p:cNvSpPr>
            <a:spLocks noGrp="1"/>
          </p:cNvSpPr>
          <p:nvPr>
            <p:ph type="dt" sz="half" idx="10"/>
          </p:nvPr>
        </p:nvSpPr>
        <p:spPr>
          <a:xfrm>
            <a:off x="5594483" y="6249989"/>
            <a:ext cx="4101703" cy="365125"/>
          </a:xfrm>
          <a:prstGeom prst="rect">
            <a:avLst/>
          </a:prstGeom>
        </p:spPr>
        <p:txBody>
          <a:bodyPr/>
          <a:lstStyle>
            <a:lvl1pPr>
              <a:defRPr/>
            </a:lvl1pPr>
          </a:lstStyle>
          <a:p>
            <a:pPr>
              <a:defRPr/>
            </a:pPr>
            <a:fld id="{1FB1EE5A-E967-4007-96BB-E675E1BB5FCC}" type="datetime1">
              <a:rPr lang="en-US"/>
              <a:pPr>
                <a:defRPr/>
              </a:pPr>
              <a:t>1/5/2018</a:t>
            </a:fld>
            <a:endParaRPr lang="en-US" dirty="0"/>
          </a:p>
        </p:txBody>
      </p:sp>
      <p:sp>
        <p:nvSpPr>
          <p:cNvPr id="5" name="Footer Placeholder 4"/>
          <p:cNvSpPr>
            <a:spLocks noGrp="1"/>
          </p:cNvSpPr>
          <p:nvPr>
            <p:ph type="ftr" sz="quarter" idx="11"/>
          </p:nvPr>
        </p:nvSpPr>
        <p:spPr>
          <a:xfrm>
            <a:off x="209814" y="6249989"/>
            <a:ext cx="4101704" cy="365125"/>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4323556" y="6249989"/>
            <a:ext cx="1258888" cy="365125"/>
          </a:xfrm>
          <a:prstGeom prst="rect">
            <a:avLst/>
          </a:prstGeom>
        </p:spPr>
        <p:txBody>
          <a:bodyPr/>
          <a:lstStyle>
            <a:lvl1pPr>
              <a:defRPr/>
            </a:lvl1pPr>
          </a:lstStyle>
          <a:p>
            <a:pPr>
              <a:defRPr/>
            </a:pPr>
            <a:fld id="{B4AFBF4E-678D-4F27-A2C6-4E6B00B3A7F8}" type="slidenum">
              <a:rPr lang="en-US"/>
              <a:pPr>
                <a:defRPr/>
              </a:pPr>
              <a:t>‹#›</a:t>
            </a:fld>
            <a:endParaRPr lang="en-US" dirty="0"/>
          </a:p>
        </p:txBody>
      </p:sp>
    </p:spTree>
    <p:extLst>
      <p:ext uri="{BB962C8B-B14F-4D97-AF65-F5344CB8AC3E}">
        <p14:creationId xmlns:p14="http://schemas.microsoft.com/office/powerpoint/2010/main" val="1920520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8718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6.xml"/><Relationship Id="rId7" Type="http://schemas.openxmlformats.org/officeDocument/2006/relationships/tags" Target="../tags/tag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vmlDrawing" Target="../drawings/vmlDrawing1.vml"/><Relationship Id="rId5" Type="http://schemas.openxmlformats.org/officeDocument/2006/relationships/theme" Target="../theme/theme4.xml"/><Relationship Id="rId4" Type="http://schemas.openxmlformats.org/officeDocument/2006/relationships/slideLayout" Target="../slideLayouts/slideLayout7.xml"/><Relationship Id="rId9" Type="http://schemas.openxmlformats.org/officeDocument/2006/relationships/image" Target="../media/image2.emf"/></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l="17248" t="15034" b="20308"/>
          <a:stretch/>
        </p:blipFill>
        <p:spPr>
          <a:xfrm>
            <a:off x="13647" y="13648"/>
            <a:ext cx="9892353" cy="6844352"/>
          </a:xfrm>
          <a:prstGeom prst="rect">
            <a:avLst/>
          </a:prstGeom>
        </p:spPr>
      </p:pic>
      <p:sp>
        <p:nvSpPr>
          <p:cNvPr id="20" name="Freeform 12"/>
          <p:cNvSpPr>
            <a:spLocks noChangeAspect="1"/>
          </p:cNvSpPr>
          <p:nvPr userDrawn="1"/>
        </p:nvSpPr>
        <p:spPr bwMode="gray">
          <a:xfrm>
            <a:off x="1" y="1"/>
            <a:ext cx="5238485" cy="5395913"/>
          </a:xfrm>
          <a:custGeom>
            <a:avLst/>
            <a:gdLst/>
            <a:ahLst/>
            <a:cxnLst>
              <a:cxn ang="0">
                <a:pos x="24671" y="0"/>
              </a:cxn>
              <a:cxn ang="0">
                <a:pos x="0" y="0"/>
              </a:cxn>
              <a:cxn ang="0">
                <a:pos x="0" y="27539"/>
              </a:cxn>
              <a:cxn ang="0">
                <a:pos x="16529" y="27539"/>
              </a:cxn>
              <a:cxn ang="0">
                <a:pos x="24671" y="0"/>
              </a:cxn>
            </a:cxnLst>
            <a:rect l="0" t="0" r="r" b="b"/>
            <a:pathLst>
              <a:path w="24671" h="27539">
                <a:moveTo>
                  <a:pt x="24671" y="0"/>
                </a:moveTo>
                <a:lnTo>
                  <a:pt x="0" y="0"/>
                </a:lnTo>
                <a:lnTo>
                  <a:pt x="0" y="27539"/>
                </a:lnTo>
                <a:lnTo>
                  <a:pt x="16529" y="27539"/>
                </a:lnTo>
                <a:lnTo>
                  <a:pt x="24671"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fontAlgn="base">
              <a:spcBef>
                <a:spcPct val="50000"/>
              </a:spcBef>
              <a:spcAft>
                <a:spcPct val="0"/>
              </a:spcAft>
              <a:defRPr/>
            </a:pPr>
            <a:endParaRPr lang="en-GB" dirty="0">
              <a:solidFill>
                <a:srgbClr val="000000"/>
              </a:solidFill>
              <a:cs typeface="Arial" pitchFamily="34" charset="0"/>
            </a:endParaRPr>
          </a:p>
        </p:txBody>
      </p:sp>
      <p:sp>
        <p:nvSpPr>
          <p:cNvPr id="21" name="Title 1"/>
          <p:cNvSpPr txBox="1">
            <a:spLocks/>
          </p:cNvSpPr>
          <p:nvPr userDrawn="1"/>
        </p:nvSpPr>
        <p:spPr bwMode="gray">
          <a:xfrm>
            <a:off x="400050" y="1556792"/>
            <a:ext cx="3744416" cy="2016224"/>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defTabSz="914400" rtl="0" eaLnBrk="1" latinLnBrk="0" hangingPunct="1">
              <a:spcBef>
                <a:spcPct val="0"/>
              </a:spcBef>
              <a:buNone/>
              <a:defRPr lang="en-GB" sz="3000" b="1" kern="1200" noProof="0" dirty="0">
                <a:solidFill>
                  <a:schemeClr val="bg1"/>
                </a:solidFill>
                <a:latin typeface="Arial"/>
                <a:ea typeface="+mj-ea"/>
                <a:cs typeface="Arial" pitchFamily="34" charset="0"/>
              </a:defRPr>
            </a:lvl1pPr>
            <a:lvl2pPr eaLnBrk="1" hangingPunct="1">
              <a:defRPr lang="en-GB" sz="3000" b="1" kern="1200" noProof="0" dirty="0">
                <a:solidFill>
                  <a:schemeClr val="bg1"/>
                </a:solidFill>
                <a:latin typeface="Arial" pitchFamily="34" charset="0"/>
                <a:ea typeface="+mj-ea"/>
                <a:cs typeface="Arial" pitchFamily="34" charset="0"/>
              </a:defRPr>
            </a:lvl2pPr>
            <a:lvl3pPr eaLnBrk="1" hangingPunct="1">
              <a:defRPr lang="en-GB" sz="3000" b="1" kern="1200" noProof="0" dirty="0">
                <a:solidFill>
                  <a:schemeClr val="bg1"/>
                </a:solidFill>
                <a:latin typeface="Arial" pitchFamily="34" charset="0"/>
                <a:ea typeface="+mj-ea"/>
                <a:cs typeface="Arial" pitchFamily="34" charset="0"/>
              </a:defRPr>
            </a:lvl3pPr>
            <a:lvl4pPr eaLnBrk="1" hangingPunct="1">
              <a:defRPr lang="en-GB" sz="3000" b="1" kern="1200" noProof="0" dirty="0">
                <a:solidFill>
                  <a:schemeClr val="bg1"/>
                </a:solidFill>
                <a:latin typeface="Arial" pitchFamily="34" charset="0"/>
                <a:ea typeface="+mj-ea"/>
                <a:cs typeface="Arial" pitchFamily="34" charset="0"/>
              </a:defRPr>
            </a:lvl4pPr>
            <a:lvl5pPr eaLnBrk="1" hangingPunct="1">
              <a:defRPr lang="en-GB" sz="3000" b="1" kern="1200" noProof="0" dirty="0">
                <a:solidFill>
                  <a:schemeClr val="bg1"/>
                </a:solidFill>
                <a:latin typeface="Arial" pitchFamily="34" charset="0"/>
                <a:ea typeface="+mj-ea"/>
                <a:cs typeface="Arial" pitchFamily="34" charset="0"/>
              </a:defRPr>
            </a:lvl5pPr>
            <a:lvl6pPr eaLnBrk="1" hangingPunct="1">
              <a:defRPr lang="en-GB" sz="3000" b="1" kern="1200" noProof="0" dirty="0">
                <a:solidFill>
                  <a:schemeClr val="bg1"/>
                </a:solidFill>
                <a:latin typeface="Arial" pitchFamily="34" charset="0"/>
                <a:ea typeface="+mj-ea"/>
                <a:cs typeface="Arial" pitchFamily="34" charset="0"/>
              </a:defRPr>
            </a:lvl6pPr>
            <a:lvl7pPr eaLnBrk="1" hangingPunct="1">
              <a:defRPr lang="en-GB" sz="3000" b="1" kern="1200" noProof="0" dirty="0">
                <a:solidFill>
                  <a:schemeClr val="bg1"/>
                </a:solidFill>
                <a:latin typeface="Arial" pitchFamily="34" charset="0"/>
                <a:ea typeface="+mj-ea"/>
                <a:cs typeface="Arial" pitchFamily="34" charset="0"/>
              </a:defRPr>
            </a:lvl7pPr>
            <a:lvl8pPr eaLnBrk="1" hangingPunct="1">
              <a:defRPr lang="en-GB" sz="3000" b="1" kern="1200" noProof="0" dirty="0">
                <a:solidFill>
                  <a:schemeClr val="bg1"/>
                </a:solidFill>
                <a:latin typeface="Arial" pitchFamily="34" charset="0"/>
                <a:ea typeface="+mj-ea"/>
                <a:cs typeface="Arial" pitchFamily="34" charset="0"/>
              </a:defRPr>
            </a:lvl8pPr>
            <a:lvl9pPr eaLnBrk="1" hangingPunct="1">
              <a:defRPr lang="en-GB" sz="3000" b="1" kern="1200" noProof="0" dirty="0">
                <a:solidFill>
                  <a:schemeClr val="bg1"/>
                </a:solidFill>
                <a:latin typeface="Arial" pitchFamily="34" charset="0"/>
                <a:ea typeface="+mj-ea"/>
                <a:cs typeface="Arial" pitchFamily="34" charset="0"/>
              </a:defRPr>
            </a:lvl9pPr>
          </a:lstStyle>
          <a:p>
            <a:pPr fontAlgn="base">
              <a:spcBef>
                <a:spcPct val="40000"/>
              </a:spcBef>
              <a:spcAft>
                <a:spcPct val="0"/>
              </a:spcAft>
            </a:pPr>
            <a:r>
              <a:rPr lang="en-US" dirty="0" smtClean="0">
                <a:solidFill>
                  <a:srgbClr val="FFFFFF"/>
                </a:solidFill>
              </a:rPr>
              <a:t>Click to edit Master title style</a:t>
            </a:r>
            <a:endParaRPr lang="en-US" dirty="0">
              <a:solidFill>
                <a:srgbClr val="FFFFFF"/>
              </a:solidFill>
            </a:endParaRPr>
          </a:p>
        </p:txBody>
      </p:sp>
    </p:spTree>
    <p:extLst>
      <p:ext uri="{BB962C8B-B14F-4D97-AF65-F5344CB8AC3E}">
        <p14:creationId xmlns:p14="http://schemas.microsoft.com/office/powerpoint/2010/main" val="4237885443"/>
      </p:ext>
    </p:extLst>
  </p:cSld>
  <p:clrMap bg1="lt1" tx1="dk1" bg2="lt2" tx2="dk2" accent1="accent1" accent2="accent2" accent3="accent3" accent4="accent4" accent5="accent5" accent6="accent6" hlink="hlink" folHlink="folHlink"/>
  <p:sldLayoutIdLst>
    <p:sldLayoutId id="2147483662" r:id="rId1"/>
  </p:sldLayoutIdLst>
  <p:timing>
    <p:tnLst>
      <p:par>
        <p:cTn id="1" dur="indefinite" restart="never" nodeType="tmRoot"/>
      </p:par>
    </p:tnLst>
  </p:timing>
  <p:txStyles>
    <p:titleStyle>
      <a:lvl1pPr algn="l" defTabSz="914400" rtl="0" eaLnBrk="1" latinLnBrk="0" hangingPunct="1">
        <a:spcBef>
          <a:spcPct val="0"/>
        </a:spcBef>
        <a:buNone/>
        <a:defRPr lang="en-GB" sz="2000" b="1" kern="1200" noProof="0" dirty="0" smtClean="0">
          <a:solidFill>
            <a:schemeClr val="bg1"/>
          </a:solidFill>
          <a:latin typeface="Arial"/>
          <a:ea typeface="+mj-ea"/>
          <a:cs typeface="Arial" pitchFamily="34" charset="0"/>
        </a:defRPr>
      </a:lvl1pPr>
      <a:lvl2pPr eaLnBrk="1" hangingPunct="1">
        <a:defRPr lang="en-GB" sz="1800" b="1" kern="1200" noProof="0" dirty="0">
          <a:solidFill>
            <a:schemeClr val="bg1"/>
          </a:solidFill>
          <a:latin typeface="Arial" pitchFamily="34" charset="0"/>
          <a:ea typeface="+mj-ea"/>
          <a:cs typeface="Arial" pitchFamily="34" charset="0"/>
        </a:defRPr>
      </a:lvl2pPr>
      <a:lvl3pPr eaLnBrk="1" hangingPunct="1">
        <a:defRPr lang="en-GB" sz="1800" b="1" kern="1200" noProof="0" dirty="0">
          <a:solidFill>
            <a:schemeClr val="bg1"/>
          </a:solidFill>
          <a:latin typeface="Arial" pitchFamily="34" charset="0"/>
          <a:ea typeface="+mj-ea"/>
          <a:cs typeface="Arial" pitchFamily="34" charset="0"/>
        </a:defRPr>
      </a:lvl3pPr>
      <a:lvl4pPr eaLnBrk="1" hangingPunct="1">
        <a:defRPr lang="en-GB" sz="1800" b="1" kern="1200" noProof="0" dirty="0">
          <a:solidFill>
            <a:schemeClr val="bg1"/>
          </a:solidFill>
          <a:latin typeface="Arial" pitchFamily="34" charset="0"/>
          <a:ea typeface="+mj-ea"/>
          <a:cs typeface="Arial" pitchFamily="34" charset="0"/>
        </a:defRPr>
      </a:lvl4pPr>
      <a:lvl5pPr eaLnBrk="1" hangingPunct="1">
        <a:defRPr lang="en-GB" sz="1800" b="1" kern="1200" noProof="0" dirty="0">
          <a:solidFill>
            <a:schemeClr val="bg1"/>
          </a:solidFill>
          <a:latin typeface="Arial" pitchFamily="34" charset="0"/>
          <a:ea typeface="+mj-ea"/>
          <a:cs typeface="Arial" pitchFamily="34" charset="0"/>
        </a:defRPr>
      </a:lvl5pPr>
      <a:lvl6pPr eaLnBrk="1" hangingPunct="1">
        <a:defRPr lang="en-GB" sz="1800" b="1" kern="1200" noProof="0" dirty="0">
          <a:solidFill>
            <a:schemeClr val="bg1"/>
          </a:solidFill>
          <a:latin typeface="Arial" pitchFamily="34" charset="0"/>
          <a:ea typeface="+mj-ea"/>
          <a:cs typeface="Arial" pitchFamily="34" charset="0"/>
        </a:defRPr>
      </a:lvl6pPr>
      <a:lvl7pPr eaLnBrk="1" hangingPunct="1">
        <a:defRPr lang="en-GB" sz="1800" b="1" kern="1200" noProof="0" dirty="0">
          <a:solidFill>
            <a:schemeClr val="bg1"/>
          </a:solidFill>
          <a:latin typeface="Arial" pitchFamily="34" charset="0"/>
          <a:ea typeface="+mj-ea"/>
          <a:cs typeface="Arial" pitchFamily="34" charset="0"/>
        </a:defRPr>
      </a:lvl7pPr>
      <a:lvl8pPr eaLnBrk="1" hangingPunct="1">
        <a:defRPr lang="en-GB" sz="1800" b="1" kern="1200" noProof="0" dirty="0">
          <a:solidFill>
            <a:schemeClr val="bg1"/>
          </a:solidFill>
          <a:latin typeface="Arial" pitchFamily="34" charset="0"/>
          <a:ea typeface="+mj-ea"/>
          <a:cs typeface="Arial" pitchFamily="34" charset="0"/>
        </a:defRPr>
      </a:lvl8pPr>
      <a:lvl9pPr eaLnBrk="1" hangingPunct="1">
        <a:defRPr lang="en-GB" sz="1800" b="1" kern="1200" noProof="0" dirty="0">
          <a:solidFill>
            <a:schemeClr val="bg1"/>
          </a:solidFill>
          <a:latin typeface="Arial" pitchFamily="34" charset="0"/>
          <a:ea typeface="+mj-ea"/>
          <a:cs typeface="Arial" pitchFamily="34" charset="0"/>
        </a:defRPr>
      </a:lvl9pPr>
    </p:titleStyle>
    <p:bodyStyle>
      <a:lvl1pPr marL="0" indent="0" algn="l" defTabSz="914400" rtl="0" eaLnBrk="1" latinLnBrk="0" hangingPunct="1">
        <a:lnSpc>
          <a:spcPct val="100000"/>
        </a:lnSpc>
        <a:spcBef>
          <a:spcPts val="1200"/>
        </a:spcBef>
        <a:buFont typeface="Arial" pitchFamily="34" charset="0"/>
        <a:buNone/>
        <a:defRPr lang="en-US" sz="1600" b="1" kern="1200" noProof="0" dirty="0" smtClean="0">
          <a:solidFill>
            <a:srgbClr val="00338D"/>
          </a:solidFill>
          <a:latin typeface="Arial"/>
          <a:ea typeface="+mn-ea"/>
          <a:cs typeface="Arial" pitchFamily="34" charset="0"/>
        </a:defRPr>
      </a:lvl1pPr>
      <a:lvl2pPr marL="0" indent="0" algn="l" defTabSz="914400" rtl="0" eaLnBrk="1" latinLnBrk="0" hangingPunct="1">
        <a:lnSpc>
          <a:spcPct val="100000"/>
        </a:lnSpc>
        <a:spcBef>
          <a:spcPts val="1200"/>
        </a:spcBef>
        <a:buFont typeface="Arial" pitchFamily="34" charset="0"/>
        <a:buNone/>
        <a:defRPr lang="en-US" sz="1600" b="0" kern="1200" noProof="0" dirty="0" smtClean="0">
          <a:solidFill>
            <a:schemeClr val="tx1"/>
          </a:solidFill>
          <a:latin typeface="Arial"/>
          <a:ea typeface="+mn-ea"/>
          <a:cs typeface="Arial" pitchFamily="34" charset="0"/>
        </a:defRPr>
      </a:lvl2pPr>
      <a:lvl3pPr marL="273050" indent="-273050" algn="l" defTabSz="914400" rtl="0" eaLnBrk="1" latinLnBrk="0" hangingPunct="1">
        <a:lnSpc>
          <a:spcPct val="100000"/>
        </a:lnSpc>
        <a:spcBef>
          <a:spcPts val="1200"/>
        </a:spcBef>
        <a:buClr>
          <a:srgbClr val="97989A"/>
        </a:buClr>
        <a:buFont typeface="Arial" pitchFamily="34" charset="0"/>
        <a:buChar char="■"/>
        <a:defRPr lang="en-US" sz="1600" b="0" kern="1200" noProof="0" dirty="0" smtClean="0">
          <a:solidFill>
            <a:schemeClr val="tx1"/>
          </a:solidFill>
          <a:latin typeface="Arial"/>
          <a:ea typeface="+mn-ea"/>
          <a:cs typeface="Arial" pitchFamily="34" charset="0"/>
        </a:defRPr>
      </a:lvl3pPr>
      <a:lvl4pPr marL="536575" indent="-263525" algn="l" defTabSz="914400" rtl="0" eaLnBrk="1" latinLnBrk="0" hangingPunct="1">
        <a:lnSpc>
          <a:spcPct val="100000"/>
        </a:lnSpc>
        <a:spcBef>
          <a:spcPts val="1200"/>
        </a:spcBef>
        <a:buClr>
          <a:srgbClr val="97989A"/>
        </a:buClr>
        <a:buFont typeface="Arial" pitchFamily="34" charset="0"/>
        <a:buChar char="–"/>
        <a:tabLst/>
        <a:defRPr lang="en-US" sz="1600" b="0" kern="1200" noProof="0" dirty="0" smtClean="0">
          <a:solidFill>
            <a:schemeClr val="tx1"/>
          </a:solidFill>
          <a:latin typeface="Arial"/>
          <a:ea typeface="+mn-ea"/>
          <a:cs typeface="Arial" pitchFamily="34" charset="0"/>
        </a:defRPr>
      </a:lvl4pPr>
      <a:lvl5pPr marL="809625" indent="-271463" algn="l" defTabSz="914400" rtl="0" eaLnBrk="1" latinLnBrk="0" hangingPunct="1">
        <a:lnSpc>
          <a:spcPct val="100000"/>
        </a:lnSpc>
        <a:spcBef>
          <a:spcPts val="1200"/>
        </a:spcBef>
        <a:buClr>
          <a:srgbClr val="97989A"/>
        </a:buClr>
        <a:buFont typeface="Arial" pitchFamily="34" charset="0"/>
        <a:buChar char="■"/>
        <a:tabLst/>
        <a:defRPr lang="en-GB" sz="1600" b="0" kern="1200" baseline="0" noProof="0" dirty="0" smtClean="0">
          <a:solidFill>
            <a:schemeClr val="tx1"/>
          </a:solidFill>
          <a:latin typeface="Arial"/>
          <a:ea typeface="+mn-ea"/>
          <a:cs typeface="Arial" pitchFamily="34" charset="0"/>
        </a:defRPr>
      </a:lvl5pPr>
      <a:lvl6pPr marL="1082675" indent="-273050" algn="l" defTabSz="893763" rtl="0" eaLnBrk="1" latinLnBrk="0" hangingPunct="1">
        <a:lnSpc>
          <a:spcPct val="100000"/>
        </a:lnSpc>
        <a:spcBef>
          <a:spcPts val="1200"/>
        </a:spcBef>
        <a:buClr>
          <a:srgbClr val="97989A"/>
        </a:buClr>
        <a:buFont typeface="Arial" pitchFamily="34" charset="0"/>
        <a:buChar char="–"/>
        <a:defRPr lang="en-GB" sz="1600" kern="1200" dirty="0" smtClean="0">
          <a:solidFill>
            <a:schemeClr val="tx1"/>
          </a:solidFill>
          <a:latin typeface="Arial"/>
          <a:ea typeface="+mn-ea"/>
          <a:cs typeface="Arial" pitchFamily="34" charset="0"/>
        </a:defRPr>
      </a:lvl6pPr>
      <a:lvl7pPr marL="1344613" indent="-266700" algn="l" defTabSz="914400" rtl="0" eaLnBrk="1" latinLnBrk="0" hangingPunct="1">
        <a:lnSpc>
          <a:spcPct val="100000"/>
        </a:lnSpc>
        <a:spcBef>
          <a:spcPts val="1200"/>
        </a:spcBef>
        <a:buClr>
          <a:srgbClr val="97989A"/>
        </a:buClr>
        <a:buFont typeface="Arial" pitchFamily="34" charset="0"/>
        <a:buChar char="■"/>
        <a:defRPr lang="en-GB" sz="1600" kern="1200" baseline="0" dirty="0" smtClean="0">
          <a:solidFill>
            <a:schemeClr val="tx1"/>
          </a:solidFill>
          <a:latin typeface="Arial"/>
          <a:ea typeface="+mn-ea"/>
          <a:cs typeface="Arial" pitchFamily="34" charset="0"/>
        </a:defRPr>
      </a:lvl7pPr>
      <a:lvl8pPr marL="1619250" indent="-274638" algn="l" defTabSz="914400" rtl="0" eaLnBrk="1" latinLnBrk="0" hangingPunct="1">
        <a:lnSpc>
          <a:spcPct val="100000"/>
        </a:lnSpc>
        <a:spcBef>
          <a:spcPts val="1200"/>
        </a:spcBef>
        <a:buClr>
          <a:srgbClr val="97989A"/>
        </a:buClr>
        <a:buFont typeface="Arial" pitchFamily="34" charset="0"/>
        <a:buChar char="–"/>
        <a:defRPr lang="en-GB" sz="1600" kern="1200" dirty="0" smtClean="0">
          <a:solidFill>
            <a:schemeClr val="tx1"/>
          </a:solidFill>
          <a:latin typeface="Arial"/>
          <a:ea typeface="+mn-ea"/>
          <a:cs typeface="+mn-cs"/>
        </a:defRPr>
      </a:lvl8pPr>
      <a:lvl9pPr marL="1876425" indent="-257175" algn="l" defTabSz="914400" rtl="0" eaLnBrk="1" latinLnBrk="0" hangingPunct="1">
        <a:lnSpc>
          <a:spcPct val="100000"/>
        </a:lnSpc>
        <a:spcBef>
          <a:spcPts val="1200"/>
        </a:spcBef>
        <a:buClr>
          <a:srgbClr val="97989A"/>
        </a:buClr>
        <a:buFont typeface="Arial" pitchFamily="34" charset="0"/>
        <a:buChar char="■"/>
        <a:defRPr lang="en-GB" sz="1600" kern="1200" dirty="0" smtClean="0">
          <a:solidFill>
            <a:schemeClr val="tx1"/>
          </a:solidFill>
          <a:latin typeface="Arial"/>
          <a:ea typeface="+mn-ea"/>
          <a:cs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 name="Freeform 7"/>
          <p:cNvSpPr>
            <a:spLocks noChangeAspect="1" noEditPoints="1"/>
          </p:cNvSpPr>
          <p:nvPr userDrawn="1"/>
        </p:nvSpPr>
        <p:spPr bwMode="gray">
          <a:xfrm rot="10800000">
            <a:off x="-1230518" y="1054101"/>
            <a:ext cx="10224549" cy="1527032"/>
          </a:xfrm>
          <a:prstGeom prst="parallelogram">
            <a:avLst>
              <a:gd name="adj" fmla="val 27467"/>
            </a:avLst>
          </a:pr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a:spcBef>
                <a:spcPct val="50000"/>
              </a:spcBef>
              <a:defRPr/>
            </a:pPr>
            <a:endParaRPr lang="en-GB" dirty="0">
              <a:solidFill>
                <a:srgbClr val="000000"/>
              </a:solidFill>
              <a:latin typeface="Univers 45 Light"/>
            </a:endParaRPr>
          </a:p>
        </p:txBody>
      </p:sp>
      <p:sp>
        <p:nvSpPr>
          <p:cNvPr id="43" name="Freeform 7"/>
          <p:cNvSpPr>
            <a:spLocks noChangeAspect="1" noEditPoints="1"/>
          </p:cNvSpPr>
          <p:nvPr userDrawn="1"/>
        </p:nvSpPr>
        <p:spPr bwMode="gray">
          <a:xfrm rot="10800000">
            <a:off x="-2017800" y="-9525"/>
            <a:ext cx="8559801" cy="6858000"/>
          </a:xfrm>
          <a:prstGeom prst="parallelogram">
            <a:avLst>
              <a:gd name="adj" fmla="val 26851"/>
            </a:avLst>
          </a:pr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fontAlgn="base">
              <a:spcBef>
                <a:spcPct val="50000"/>
              </a:spcBef>
              <a:spcAft>
                <a:spcPct val="0"/>
              </a:spcAft>
              <a:defRPr/>
            </a:pPr>
            <a:endParaRPr lang="en-GB" dirty="0">
              <a:solidFill>
                <a:srgbClr val="000000"/>
              </a:solidFill>
            </a:endParaRPr>
          </a:p>
        </p:txBody>
      </p:sp>
      <p:sp>
        <p:nvSpPr>
          <p:cNvPr id="16" name="Freeform 7"/>
          <p:cNvSpPr>
            <a:spLocks noChangeAspect="1" noEditPoints="1"/>
          </p:cNvSpPr>
          <p:nvPr userDrawn="1"/>
        </p:nvSpPr>
        <p:spPr bwMode="gray">
          <a:xfrm>
            <a:off x="295886" y="1209534"/>
            <a:ext cx="9227270" cy="1228725"/>
          </a:xfrm>
          <a:prstGeom prst="parallelogram">
            <a:avLst>
              <a:gd name="adj" fmla="val 27467"/>
            </a:avLst>
          </a:prstGeom>
          <a:gradFill flip="none" rotWithShape="1">
            <a:gsLst>
              <a:gs pos="0">
                <a:srgbClr val="00B0F0"/>
              </a:gs>
              <a:gs pos="100000">
                <a:schemeClr val="bg1">
                  <a:alpha val="0"/>
                  <a:lumMod val="48000"/>
                </a:schemeClr>
              </a:gs>
            </a:gsLst>
            <a:lin ang="10800000" scaled="1"/>
            <a:tileRect/>
          </a:gradFill>
          <a:ln w="9525" cap="flat" cmpd="sng">
            <a:noFill/>
            <a:prstDash val="solid"/>
            <a:round/>
            <a:headEnd type="none" w="med" len="med"/>
            <a:tailEnd type="none" w="med" len="med"/>
          </a:ln>
          <a:effectLst/>
        </p:spPr>
        <p:txBody>
          <a:bodyPr/>
          <a:lstStyle/>
          <a:p>
            <a:pPr>
              <a:spcBef>
                <a:spcPct val="50000"/>
              </a:spcBef>
              <a:defRPr/>
            </a:pPr>
            <a:endParaRPr lang="en-GB" dirty="0">
              <a:solidFill>
                <a:srgbClr val="000000"/>
              </a:solidFill>
              <a:latin typeface="Univers 45 Light"/>
            </a:endParaRPr>
          </a:p>
        </p:txBody>
      </p:sp>
      <p:grpSp>
        <p:nvGrpSpPr>
          <p:cNvPr id="3" name="Group 2"/>
          <p:cNvGrpSpPr/>
          <p:nvPr userDrawn="1"/>
        </p:nvGrpSpPr>
        <p:grpSpPr>
          <a:xfrm rot="10800000">
            <a:off x="4986523" y="1923908"/>
            <a:ext cx="5071877" cy="4210050"/>
            <a:chOff x="-163718" y="53061"/>
            <a:chExt cx="4996479" cy="4147464"/>
          </a:xfrm>
        </p:grpSpPr>
        <p:sp>
          <p:nvSpPr>
            <p:cNvPr id="39" name="Freeform 7"/>
            <p:cNvSpPr>
              <a:spLocks noChangeAspect="1" noEditPoints="1"/>
            </p:cNvSpPr>
            <p:nvPr userDrawn="1"/>
          </p:nvSpPr>
          <p:spPr bwMode="gray">
            <a:xfrm>
              <a:off x="-163718" y="2906703"/>
              <a:ext cx="1531606" cy="1293822"/>
            </a:xfrm>
            <a:prstGeom prst="parallelogram">
              <a:avLst>
                <a:gd name="adj" fmla="val 27467"/>
              </a:avLst>
            </a:prstGeom>
            <a:solidFill>
              <a:srgbClr val="8E258D">
                <a:alpha val="75000"/>
              </a:srgbClr>
            </a:solidFill>
            <a:ln w="9525" cap="flat" cmpd="sng">
              <a:noFill/>
              <a:prstDash val="solid"/>
              <a:round/>
              <a:headEnd type="none" w="med" len="med"/>
              <a:tailEnd type="none" w="med" len="med"/>
            </a:ln>
            <a:effectLst/>
          </p:spPr>
          <p:txBody>
            <a:bodyPr/>
            <a:lstStyle/>
            <a:p>
              <a:pPr>
                <a:spcBef>
                  <a:spcPct val="50000"/>
                </a:spcBef>
                <a:defRPr/>
              </a:pPr>
              <a:endParaRPr lang="en-GB" dirty="0">
                <a:solidFill>
                  <a:srgbClr val="000000"/>
                </a:solidFill>
                <a:latin typeface="Univers 45 Light"/>
              </a:endParaRPr>
            </a:p>
          </p:txBody>
        </p:sp>
        <p:sp>
          <p:nvSpPr>
            <p:cNvPr id="40" name="Freeform 7"/>
            <p:cNvSpPr>
              <a:spLocks noChangeAspect="1" noEditPoints="1"/>
            </p:cNvSpPr>
            <p:nvPr userDrawn="1"/>
          </p:nvSpPr>
          <p:spPr bwMode="gray">
            <a:xfrm>
              <a:off x="793113" y="809269"/>
              <a:ext cx="3101446" cy="2619943"/>
            </a:xfrm>
            <a:prstGeom prst="parallelogram">
              <a:avLst>
                <a:gd name="adj" fmla="val 27467"/>
              </a:avLst>
            </a:prstGeom>
            <a:solidFill>
              <a:srgbClr val="7AB800">
                <a:alpha val="75000"/>
              </a:srgbClr>
            </a:solidFill>
            <a:ln w="9525" cap="flat" cmpd="sng">
              <a:noFill/>
              <a:prstDash val="solid"/>
              <a:round/>
              <a:headEnd type="none" w="med" len="med"/>
              <a:tailEnd type="none" w="med" len="med"/>
            </a:ln>
            <a:effectLst/>
          </p:spPr>
          <p:txBody>
            <a:bodyPr/>
            <a:lstStyle/>
            <a:p>
              <a:pPr>
                <a:spcBef>
                  <a:spcPct val="50000"/>
                </a:spcBef>
                <a:defRPr/>
              </a:pPr>
              <a:endParaRPr lang="en-GB" dirty="0">
                <a:solidFill>
                  <a:srgbClr val="000000"/>
                </a:solidFill>
                <a:latin typeface="Univers 45 Light"/>
              </a:endParaRPr>
            </a:p>
          </p:txBody>
        </p:sp>
        <p:sp>
          <p:nvSpPr>
            <p:cNvPr id="42" name="Freeform 7"/>
            <p:cNvSpPr>
              <a:spLocks noChangeAspect="1" noEditPoints="1"/>
            </p:cNvSpPr>
            <p:nvPr userDrawn="1"/>
          </p:nvSpPr>
          <p:spPr bwMode="gray">
            <a:xfrm>
              <a:off x="3301155" y="53061"/>
              <a:ext cx="1531606" cy="1293822"/>
            </a:xfrm>
            <a:prstGeom prst="parallelogram">
              <a:avLst>
                <a:gd name="adj" fmla="val 27467"/>
              </a:avLst>
            </a:prstGeom>
            <a:solidFill>
              <a:srgbClr val="00B0F0">
                <a:alpha val="75000"/>
              </a:srgbClr>
            </a:solidFill>
            <a:ln w="9525" cap="flat" cmpd="sng">
              <a:noFill/>
              <a:prstDash val="solid"/>
              <a:round/>
              <a:headEnd type="none" w="med" len="med"/>
              <a:tailEnd type="none" w="med" len="med"/>
            </a:ln>
            <a:effectLst/>
          </p:spPr>
          <p:txBody>
            <a:bodyPr/>
            <a:lstStyle/>
            <a:p>
              <a:pPr>
                <a:spcBef>
                  <a:spcPct val="50000"/>
                </a:spcBef>
                <a:defRPr/>
              </a:pPr>
              <a:endParaRPr lang="en-GB" dirty="0">
                <a:solidFill>
                  <a:srgbClr val="000000"/>
                </a:solidFill>
                <a:latin typeface="Univers 45 Light"/>
              </a:endParaRPr>
            </a:p>
          </p:txBody>
        </p:sp>
      </p:grpSp>
    </p:spTree>
    <p:extLst>
      <p:ext uri="{BB962C8B-B14F-4D97-AF65-F5344CB8AC3E}">
        <p14:creationId xmlns:p14="http://schemas.microsoft.com/office/powerpoint/2010/main" val="2776602013"/>
      </p:ext>
    </p:extLst>
  </p:cSld>
  <p:clrMap bg1="lt1" tx1="dk1" bg2="lt2" tx2="dk2" accent1="accent1" accent2="accent2" accent3="accent3" accent4="accent4" accent5="accent5" accent6="accent6" hlink="hlink" folHlink="folHlink"/>
  <p:sldLayoutIdLst>
    <p:sldLayoutId id="2147483664" r:id="rId1"/>
  </p:sldLayoutIdLst>
  <p:timing>
    <p:tnLst>
      <p:par>
        <p:cTn id="1" dur="indefinite" restart="never" nodeType="tmRoot"/>
      </p:par>
    </p:tnLst>
  </p:timing>
  <p:hf hdr="0"/>
  <p:txStyles>
    <p:titleStyle>
      <a:lvl1pPr algn="l" rtl="0" eaLnBrk="0" fontAlgn="base" hangingPunct="0">
        <a:spcBef>
          <a:spcPct val="40000"/>
        </a:spcBef>
        <a:spcAft>
          <a:spcPct val="0"/>
        </a:spcAft>
        <a:defRPr b="1">
          <a:solidFill>
            <a:schemeClr val="bg1"/>
          </a:solidFill>
          <a:latin typeface="+mj-lt"/>
          <a:ea typeface="+mj-ea"/>
          <a:cs typeface="+mj-cs"/>
        </a:defRPr>
      </a:lvl1pPr>
      <a:lvl2pPr algn="l" rtl="0" eaLnBrk="0" fontAlgn="base" hangingPunct="0">
        <a:spcBef>
          <a:spcPct val="40000"/>
        </a:spcBef>
        <a:spcAft>
          <a:spcPct val="0"/>
        </a:spcAft>
        <a:defRPr b="1">
          <a:solidFill>
            <a:schemeClr val="bg1"/>
          </a:solidFill>
          <a:latin typeface="Arial" charset="0"/>
          <a:cs typeface="Arial" charset="0"/>
        </a:defRPr>
      </a:lvl2pPr>
      <a:lvl3pPr algn="l" rtl="0" eaLnBrk="0" fontAlgn="base" hangingPunct="0">
        <a:spcBef>
          <a:spcPct val="40000"/>
        </a:spcBef>
        <a:spcAft>
          <a:spcPct val="0"/>
        </a:spcAft>
        <a:defRPr b="1">
          <a:solidFill>
            <a:schemeClr val="bg1"/>
          </a:solidFill>
          <a:latin typeface="Arial" charset="0"/>
          <a:cs typeface="Arial" charset="0"/>
        </a:defRPr>
      </a:lvl3pPr>
      <a:lvl4pPr algn="l" rtl="0" eaLnBrk="0" fontAlgn="base" hangingPunct="0">
        <a:spcBef>
          <a:spcPct val="40000"/>
        </a:spcBef>
        <a:spcAft>
          <a:spcPct val="0"/>
        </a:spcAft>
        <a:defRPr b="1">
          <a:solidFill>
            <a:schemeClr val="bg1"/>
          </a:solidFill>
          <a:latin typeface="Arial" charset="0"/>
          <a:cs typeface="Arial" charset="0"/>
        </a:defRPr>
      </a:lvl4pPr>
      <a:lvl5pPr algn="l" rtl="0" eaLnBrk="0" fontAlgn="base" hangingPunct="0">
        <a:spcBef>
          <a:spcPct val="40000"/>
        </a:spcBef>
        <a:spcAft>
          <a:spcPct val="0"/>
        </a:spcAft>
        <a:defRPr b="1">
          <a:solidFill>
            <a:schemeClr val="bg1"/>
          </a:solidFill>
          <a:latin typeface="Arial" charset="0"/>
          <a:cs typeface="Arial" charset="0"/>
        </a:defRPr>
      </a:lvl5pPr>
      <a:lvl6pPr marL="457200" algn="l" rtl="0" eaLnBrk="1" fontAlgn="base" hangingPunct="1">
        <a:spcBef>
          <a:spcPct val="40000"/>
        </a:spcBef>
        <a:spcAft>
          <a:spcPct val="0"/>
        </a:spcAft>
        <a:defRPr b="1">
          <a:solidFill>
            <a:schemeClr val="bg1"/>
          </a:solidFill>
          <a:latin typeface="Arial" charset="0"/>
          <a:cs typeface="Arial" charset="0"/>
        </a:defRPr>
      </a:lvl6pPr>
      <a:lvl7pPr marL="914400" algn="l" rtl="0" eaLnBrk="1" fontAlgn="base" hangingPunct="1">
        <a:spcBef>
          <a:spcPct val="40000"/>
        </a:spcBef>
        <a:spcAft>
          <a:spcPct val="0"/>
        </a:spcAft>
        <a:defRPr b="1">
          <a:solidFill>
            <a:schemeClr val="bg1"/>
          </a:solidFill>
          <a:latin typeface="Arial" charset="0"/>
          <a:cs typeface="Arial" charset="0"/>
        </a:defRPr>
      </a:lvl7pPr>
      <a:lvl8pPr marL="1371600" algn="l" rtl="0" eaLnBrk="1" fontAlgn="base" hangingPunct="1">
        <a:spcBef>
          <a:spcPct val="40000"/>
        </a:spcBef>
        <a:spcAft>
          <a:spcPct val="0"/>
        </a:spcAft>
        <a:defRPr b="1">
          <a:solidFill>
            <a:schemeClr val="bg1"/>
          </a:solidFill>
          <a:latin typeface="Arial" charset="0"/>
          <a:cs typeface="Arial" charset="0"/>
        </a:defRPr>
      </a:lvl8pPr>
      <a:lvl9pPr marL="1828800" algn="l" rtl="0" eaLnBrk="1" fontAlgn="base" hangingPunct="1">
        <a:spcBef>
          <a:spcPct val="40000"/>
        </a:spcBef>
        <a:spcAft>
          <a:spcPct val="0"/>
        </a:spcAft>
        <a:defRPr b="1">
          <a:solidFill>
            <a:schemeClr val="bg1"/>
          </a:solidFill>
          <a:latin typeface="Arial" charset="0"/>
          <a:cs typeface="Arial" charset="0"/>
        </a:defRPr>
      </a:lvl9pPr>
    </p:titleStyle>
    <p:bodyStyle>
      <a:lvl1pPr marL="342900" indent="-342900" algn="l" rtl="0" eaLnBrk="0" fontAlgn="base" hangingPunct="0">
        <a:spcBef>
          <a:spcPct val="40000"/>
        </a:spcBef>
        <a:spcAft>
          <a:spcPct val="0"/>
        </a:spcAft>
        <a:defRPr sz="1400" b="1">
          <a:solidFill>
            <a:schemeClr val="accent1"/>
          </a:solidFill>
          <a:latin typeface="+mn-lt"/>
          <a:ea typeface="+mn-ea"/>
          <a:cs typeface="+mn-cs"/>
        </a:defRPr>
      </a:lvl1pPr>
      <a:lvl2pPr marL="1588" indent="455613" algn="l" rtl="0" eaLnBrk="0" fontAlgn="base" hangingPunct="0">
        <a:spcBef>
          <a:spcPct val="40000"/>
        </a:spcBef>
        <a:spcAft>
          <a:spcPct val="0"/>
        </a:spcAft>
        <a:defRPr sz="1400">
          <a:solidFill>
            <a:schemeClr val="tx1"/>
          </a:solidFill>
          <a:latin typeface="+mn-lt"/>
          <a:cs typeface="+mn-cs"/>
        </a:defRPr>
      </a:lvl2pPr>
      <a:lvl3pPr marL="179388" indent="-176213" algn="l" rtl="0" eaLnBrk="0" fontAlgn="base" hangingPunct="0">
        <a:spcBef>
          <a:spcPct val="40000"/>
        </a:spcBef>
        <a:spcAft>
          <a:spcPct val="0"/>
        </a:spcAft>
        <a:buClr>
          <a:schemeClr val="accent1"/>
        </a:buClr>
        <a:buSzPct val="70000"/>
        <a:buFont typeface="Wingdings" pitchFamily="2" charset="2"/>
        <a:buChar char="l"/>
        <a:defRPr sz="1400">
          <a:solidFill>
            <a:schemeClr val="tx1"/>
          </a:solidFill>
          <a:latin typeface="+mn-lt"/>
          <a:cs typeface="+mn-cs"/>
        </a:defRPr>
      </a:lvl3pPr>
      <a:lvl4pPr marL="358775" indent="-177800" algn="l" rtl="0" eaLnBrk="0" fontAlgn="base" hangingPunct="0">
        <a:spcBef>
          <a:spcPct val="40000"/>
        </a:spcBef>
        <a:spcAft>
          <a:spcPct val="0"/>
        </a:spcAft>
        <a:buClr>
          <a:schemeClr val="accent1"/>
        </a:buClr>
        <a:buSzPct val="85000"/>
        <a:buFont typeface="Symbol" pitchFamily="18" charset="2"/>
        <a:buChar char="-"/>
        <a:defRPr sz="1400">
          <a:solidFill>
            <a:schemeClr val="tx1"/>
          </a:solidFill>
          <a:latin typeface="+mn-lt"/>
          <a:cs typeface="+mn-cs"/>
        </a:defRPr>
      </a:lvl4pPr>
      <a:lvl5pPr marL="539750" indent="-179388" algn="l" rtl="0" eaLnBrk="0" fontAlgn="base" hangingPunct="0">
        <a:spcBef>
          <a:spcPct val="40000"/>
        </a:spcBef>
        <a:spcAft>
          <a:spcPct val="0"/>
        </a:spcAft>
        <a:buClr>
          <a:schemeClr val="accent1"/>
        </a:buClr>
        <a:buSzPct val="70000"/>
        <a:buFont typeface="Wingdings" pitchFamily="2" charset="2"/>
        <a:buChar char="l"/>
        <a:defRPr sz="1400">
          <a:solidFill>
            <a:schemeClr val="tx1"/>
          </a:solidFill>
          <a:latin typeface="+mn-lt"/>
          <a:cs typeface="+mn-cs"/>
        </a:defRPr>
      </a:lvl5pPr>
      <a:lvl6pPr marL="996950" indent="-179388" algn="l" rtl="0" eaLnBrk="1" fontAlgn="base" hangingPunct="1">
        <a:spcBef>
          <a:spcPct val="40000"/>
        </a:spcBef>
        <a:spcAft>
          <a:spcPct val="0"/>
        </a:spcAft>
        <a:buClr>
          <a:schemeClr val="accent1"/>
        </a:buClr>
        <a:buSzPct val="70000"/>
        <a:buFont typeface="Wingdings" pitchFamily="2" charset="2"/>
        <a:buChar char="l"/>
        <a:defRPr sz="1400">
          <a:solidFill>
            <a:schemeClr val="tx1"/>
          </a:solidFill>
          <a:latin typeface="+mn-lt"/>
          <a:cs typeface="+mn-cs"/>
        </a:defRPr>
      </a:lvl6pPr>
      <a:lvl7pPr marL="1454150" indent="-179388" algn="l" rtl="0" eaLnBrk="1" fontAlgn="base" hangingPunct="1">
        <a:spcBef>
          <a:spcPct val="40000"/>
        </a:spcBef>
        <a:spcAft>
          <a:spcPct val="0"/>
        </a:spcAft>
        <a:buClr>
          <a:schemeClr val="accent1"/>
        </a:buClr>
        <a:buSzPct val="70000"/>
        <a:buFont typeface="Wingdings" pitchFamily="2" charset="2"/>
        <a:buChar char="l"/>
        <a:defRPr sz="1400">
          <a:solidFill>
            <a:schemeClr val="tx1"/>
          </a:solidFill>
          <a:latin typeface="+mn-lt"/>
          <a:cs typeface="+mn-cs"/>
        </a:defRPr>
      </a:lvl7pPr>
      <a:lvl8pPr marL="1911350" indent="-179388" algn="l" rtl="0" eaLnBrk="1" fontAlgn="base" hangingPunct="1">
        <a:spcBef>
          <a:spcPct val="40000"/>
        </a:spcBef>
        <a:spcAft>
          <a:spcPct val="0"/>
        </a:spcAft>
        <a:buClr>
          <a:schemeClr val="accent1"/>
        </a:buClr>
        <a:buSzPct val="70000"/>
        <a:buFont typeface="Wingdings" pitchFamily="2" charset="2"/>
        <a:buChar char="l"/>
        <a:defRPr sz="1400">
          <a:solidFill>
            <a:schemeClr val="tx1"/>
          </a:solidFill>
          <a:latin typeface="+mn-lt"/>
          <a:cs typeface="+mn-cs"/>
        </a:defRPr>
      </a:lvl8pPr>
      <a:lvl9pPr marL="2368550" indent="-179388" algn="l" rtl="0" eaLnBrk="1" fontAlgn="base" hangingPunct="1">
        <a:spcBef>
          <a:spcPct val="40000"/>
        </a:spcBef>
        <a:spcAft>
          <a:spcPct val="0"/>
        </a:spcAft>
        <a:buClr>
          <a:schemeClr val="accent1"/>
        </a:buClr>
        <a:buSzPct val="70000"/>
        <a:buFont typeface="Wingdings" pitchFamily="2" charset="2"/>
        <a:buChar char="l"/>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3" name="Freeform 7"/>
          <p:cNvSpPr>
            <a:spLocks noChangeAspect="1" noEditPoints="1"/>
          </p:cNvSpPr>
          <p:nvPr userDrawn="1"/>
        </p:nvSpPr>
        <p:spPr bwMode="gray">
          <a:xfrm>
            <a:off x="3175000" y="1"/>
            <a:ext cx="8559801" cy="6858000"/>
          </a:xfrm>
          <a:prstGeom prst="parallelogram">
            <a:avLst>
              <a:gd name="adj" fmla="val 26851"/>
            </a:avLst>
          </a:pr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fontAlgn="base">
              <a:spcBef>
                <a:spcPct val="50000"/>
              </a:spcBef>
              <a:spcAft>
                <a:spcPct val="0"/>
              </a:spcAft>
              <a:defRPr/>
            </a:pPr>
            <a:endParaRPr lang="en-GB" dirty="0">
              <a:solidFill>
                <a:srgbClr val="000000"/>
              </a:solidFill>
            </a:endParaRPr>
          </a:p>
        </p:txBody>
      </p:sp>
      <p:grpSp>
        <p:nvGrpSpPr>
          <p:cNvPr id="3" name="Group 2"/>
          <p:cNvGrpSpPr/>
          <p:nvPr userDrawn="1"/>
        </p:nvGrpSpPr>
        <p:grpSpPr>
          <a:xfrm>
            <a:off x="-163718" y="-9525"/>
            <a:ext cx="5071877" cy="4210050"/>
            <a:chOff x="-163718" y="53061"/>
            <a:chExt cx="4996479" cy="4147464"/>
          </a:xfrm>
        </p:grpSpPr>
        <p:sp>
          <p:nvSpPr>
            <p:cNvPr id="39" name="Freeform 7"/>
            <p:cNvSpPr>
              <a:spLocks noChangeAspect="1" noEditPoints="1"/>
            </p:cNvSpPr>
            <p:nvPr userDrawn="1"/>
          </p:nvSpPr>
          <p:spPr bwMode="gray">
            <a:xfrm>
              <a:off x="-163718" y="2906703"/>
              <a:ext cx="1531606" cy="1293822"/>
            </a:xfrm>
            <a:prstGeom prst="parallelogram">
              <a:avLst>
                <a:gd name="adj" fmla="val 27467"/>
              </a:avLst>
            </a:prstGeom>
            <a:solidFill>
              <a:srgbClr val="8E258D">
                <a:alpha val="75000"/>
              </a:srgbClr>
            </a:solidFill>
            <a:ln w="9525" cap="flat" cmpd="sng">
              <a:noFill/>
              <a:prstDash val="solid"/>
              <a:round/>
              <a:headEnd type="none" w="med" len="med"/>
              <a:tailEnd type="none" w="med" len="med"/>
            </a:ln>
            <a:effectLst/>
          </p:spPr>
          <p:txBody>
            <a:bodyPr/>
            <a:lstStyle/>
            <a:p>
              <a:pPr>
                <a:spcBef>
                  <a:spcPct val="50000"/>
                </a:spcBef>
                <a:defRPr/>
              </a:pPr>
              <a:endParaRPr lang="en-GB" dirty="0">
                <a:solidFill>
                  <a:srgbClr val="000000"/>
                </a:solidFill>
                <a:latin typeface="Univers 45 Light"/>
              </a:endParaRPr>
            </a:p>
          </p:txBody>
        </p:sp>
        <p:sp>
          <p:nvSpPr>
            <p:cNvPr id="40" name="Freeform 7"/>
            <p:cNvSpPr>
              <a:spLocks noChangeAspect="1" noEditPoints="1"/>
            </p:cNvSpPr>
            <p:nvPr userDrawn="1"/>
          </p:nvSpPr>
          <p:spPr bwMode="gray">
            <a:xfrm>
              <a:off x="793113" y="809269"/>
              <a:ext cx="3101446" cy="2619943"/>
            </a:xfrm>
            <a:prstGeom prst="parallelogram">
              <a:avLst>
                <a:gd name="adj" fmla="val 27467"/>
              </a:avLst>
            </a:prstGeom>
            <a:solidFill>
              <a:srgbClr val="7AB800">
                <a:alpha val="75000"/>
              </a:srgbClr>
            </a:solidFill>
            <a:ln w="9525" cap="flat" cmpd="sng">
              <a:noFill/>
              <a:prstDash val="solid"/>
              <a:round/>
              <a:headEnd type="none" w="med" len="med"/>
              <a:tailEnd type="none" w="med" len="med"/>
            </a:ln>
            <a:effectLst/>
          </p:spPr>
          <p:txBody>
            <a:bodyPr/>
            <a:lstStyle/>
            <a:p>
              <a:pPr>
                <a:spcBef>
                  <a:spcPct val="50000"/>
                </a:spcBef>
                <a:defRPr/>
              </a:pPr>
              <a:endParaRPr lang="en-GB" dirty="0">
                <a:solidFill>
                  <a:srgbClr val="000000"/>
                </a:solidFill>
                <a:latin typeface="Univers 45 Light"/>
              </a:endParaRPr>
            </a:p>
          </p:txBody>
        </p:sp>
        <p:sp>
          <p:nvSpPr>
            <p:cNvPr id="42" name="Freeform 7"/>
            <p:cNvSpPr>
              <a:spLocks noChangeAspect="1" noEditPoints="1"/>
            </p:cNvSpPr>
            <p:nvPr userDrawn="1"/>
          </p:nvSpPr>
          <p:spPr bwMode="gray">
            <a:xfrm>
              <a:off x="3301155" y="53061"/>
              <a:ext cx="1531606" cy="1293822"/>
            </a:xfrm>
            <a:prstGeom prst="parallelogram">
              <a:avLst>
                <a:gd name="adj" fmla="val 27467"/>
              </a:avLst>
            </a:prstGeom>
            <a:solidFill>
              <a:srgbClr val="00B0F0">
                <a:alpha val="75000"/>
              </a:srgbClr>
            </a:solidFill>
            <a:ln w="9525" cap="flat" cmpd="sng">
              <a:noFill/>
              <a:prstDash val="solid"/>
              <a:round/>
              <a:headEnd type="none" w="med" len="med"/>
              <a:tailEnd type="none" w="med" len="med"/>
            </a:ln>
            <a:effectLst/>
          </p:spPr>
          <p:txBody>
            <a:bodyPr/>
            <a:lstStyle/>
            <a:p>
              <a:pPr>
                <a:spcBef>
                  <a:spcPct val="50000"/>
                </a:spcBef>
                <a:defRPr/>
              </a:pPr>
              <a:endParaRPr lang="en-GB" dirty="0">
                <a:solidFill>
                  <a:srgbClr val="000000"/>
                </a:solidFill>
                <a:latin typeface="Univers 45 Light"/>
              </a:endParaRPr>
            </a:p>
          </p:txBody>
        </p:sp>
      </p:grpSp>
      <p:sp>
        <p:nvSpPr>
          <p:cNvPr id="15" name="Freeform 7"/>
          <p:cNvSpPr>
            <a:spLocks noChangeAspect="1" noEditPoints="1"/>
          </p:cNvSpPr>
          <p:nvPr userDrawn="1"/>
        </p:nvSpPr>
        <p:spPr bwMode="gray">
          <a:xfrm>
            <a:off x="900651" y="3543300"/>
            <a:ext cx="10224549" cy="1527032"/>
          </a:xfrm>
          <a:prstGeom prst="parallelogram">
            <a:avLst>
              <a:gd name="adj" fmla="val 27467"/>
            </a:avLst>
          </a:pr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a:spcBef>
                <a:spcPct val="50000"/>
              </a:spcBef>
              <a:defRPr/>
            </a:pPr>
            <a:endParaRPr lang="en-GB" dirty="0">
              <a:solidFill>
                <a:srgbClr val="000000"/>
              </a:solidFill>
              <a:latin typeface="Univers 45 Light"/>
            </a:endParaRPr>
          </a:p>
        </p:txBody>
      </p:sp>
      <p:sp>
        <p:nvSpPr>
          <p:cNvPr id="16" name="Freeform 7"/>
          <p:cNvSpPr>
            <a:spLocks noChangeAspect="1" noEditPoints="1"/>
          </p:cNvSpPr>
          <p:nvPr userDrawn="1"/>
        </p:nvSpPr>
        <p:spPr bwMode="gray">
          <a:xfrm rot="10800000">
            <a:off x="371526" y="3686174"/>
            <a:ext cx="9227270" cy="1228725"/>
          </a:xfrm>
          <a:prstGeom prst="parallelogram">
            <a:avLst>
              <a:gd name="adj" fmla="val 27467"/>
            </a:avLst>
          </a:prstGeom>
          <a:gradFill flip="none" rotWithShape="1">
            <a:gsLst>
              <a:gs pos="0">
                <a:srgbClr val="00B0F0"/>
              </a:gs>
              <a:gs pos="100000">
                <a:schemeClr val="bg1">
                  <a:alpha val="0"/>
                  <a:lumMod val="48000"/>
                </a:schemeClr>
              </a:gs>
            </a:gsLst>
            <a:lin ang="10800000" scaled="1"/>
            <a:tileRect/>
          </a:gradFill>
          <a:ln w="9525" cap="flat" cmpd="sng">
            <a:noFill/>
            <a:prstDash val="solid"/>
            <a:round/>
            <a:headEnd type="none" w="med" len="med"/>
            <a:tailEnd type="none" w="med" len="med"/>
          </a:ln>
          <a:effectLst/>
        </p:spPr>
        <p:txBody>
          <a:bodyPr/>
          <a:lstStyle/>
          <a:p>
            <a:pPr>
              <a:spcBef>
                <a:spcPct val="50000"/>
              </a:spcBef>
              <a:defRPr/>
            </a:pPr>
            <a:endParaRPr lang="en-GB" dirty="0">
              <a:solidFill>
                <a:srgbClr val="000000"/>
              </a:solidFill>
              <a:latin typeface="Univers 45 Light"/>
            </a:endParaRPr>
          </a:p>
        </p:txBody>
      </p:sp>
    </p:spTree>
    <p:extLst>
      <p:ext uri="{BB962C8B-B14F-4D97-AF65-F5344CB8AC3E}">
        <p14:creationId xmlns:p14="http://schemas.microsoft.com/office/powerpoint/2010/main" val="1828635667"/>
      </p:ext>
    </p:extLst>
  </p:cSld>
  <p:clrMap bg1="lt1" tx1="dk1" bg2="lt2" tx2="dk2" accent1="accent1" accent2="accent2" accent3="accent3" accent4="accent4" accent5="accent5" accent6="accent6" hlink="hlink" folHlink="folHlink"/>
  <p:sldLayoutIdLst>
    <p:sldLayoutId id="2147483666" r:id="rId1"/>
  </p:sldLayoutIdLst>
  <p:timing>
    <p:tnLst>
      <p:par>
        <p:cTn id="1" dur="indefinite" restart="never" nodeType="tmRoot"/>
      </p:par>
    </p:tnLst>
  </p:timing>
  <p:hf hdr="0"/>
  <p:txStyles>
    <p:titleStyle>
      <a:lvl1pPr algn="l" rtl="0" eaLnBrk="0" fontAlgn="base" hangingPunct="0">
        <a:spcBef>
          <a:spcPct val="40000"/>
        </a:spcBef>
        <a:spcAft>
          <a:spcPct val="0"/>
        </a:spcAft>
        <a:defRPr b="1">
          <a:solidFill>
            <a:schemeClr val="bg1"/>
          </a:solidFill>
          <a:latin typeface="+mj-lt"/>
          <a:ea typeface="+mj-ea"/>
          <a:cs typeface="+mj-cs"/>
        </a:defRPr>
      </a:lvl1pPr>
      <a:lvl2pPr algn="l" rtl="0" eaLnBrk="0" fontAlgn="base" hangingPunct="0">
        <a:spcBef>
          <a:spcPct val="40000"/>
        </a:spcBef>
        <a:spcAft>
          <a:spcPct val="0"/>
        </a:spcAft>
        <a:defRPr b="1">
          <a:solidFill>
            <a:schemeClr val="bg1"/>
          </a:solidFill>
          <a:latin typeface="Arial" charset="0"/>
          <a:cs typeface="Arial" charset="0"/>
        </a:defRPr>
      </a:lvl2pPr>
      <a:lvl3pPr algn="l" rtl="0" eaLnBrk="0" fontAlgn="base" hangingPunct="0">
        <a:spcBef>
          <a:spcPct val="40000"/>
        </a:spcBef>
        <a:spcAft>
          <a:spcPct val="0"/>
        </a:spcAft>
        <a:defRPr b="1">
          <a:solidFill>
            <a:schemeClr val="bg1"/>
          </a:solidFill>
          <a:latin typeface="Arial" charset="0"/>
          <a:cs typeface="Arial" charset="0"/>
        </a:defRPr>
      </a:lvl3pPr>
      <a:lvl4pPr algn="l" rtl="0" eaLnBrk="0" fontAlgn="base" hangingPunct="0">
        <a:spcBef>
          <a:spcPct val="40000"/>
        </a:spcBef>
        <a:spcAft>
          <a:spcPct val="0"/>
        </a:spcAft>
        <a:defRPr b="1">
          <a:solidFill>
            <a:schemeClr val="bg1"/>
          </a:solidFill>
          <a:latin typeface="Arial" charset="0"/>
          <a:cs typeface="Arial" charset="0"/>
        </a:defRPr>
      </a:lvl4pPr>
      <a:lvl5pPr algn="l" rtl="0" eaLnBrk="0" fontAlgn="base" hangingPunct="0">
        <a:spcBef>
          <a:spcPct val="40000"/>
        </a:spcBef>
        <a:spcAft>
          <a:spcPct val="0"/>
        </a:spcAft>
        <a:defRPr b="1">
          <a:solidFill>
            <a:schemeClr val="bg1"/>
          </a:solidFill>
          <a:latin typeface="Arial" charset="0"/>
          <a:cs typeface="Arial" charset="0"/>
        </a:defRPr>
      </a:lvl5pPr>
      <a:lvl6pPr marL="457200" algn="l" rtl="0" eaLnBrk="1" fontAlgn="base" hangingPunct="1">
        <a:spcBef>
          <a:spcPct val="40000"/>
        </a:spcBef>
        <a:spcAft>
          <a:spcPct val="0"/>
        </a:spcAft>
        <a:defRPr b="1">
          <a:solidFill>
            <a:schemeClr val="bg1"/>
          </a:solidFill>
          <a:latin typeface="Arial" charset="0"/>
          <a:cs typeface="Arial" charset="0"/>
        </a:defRPr>
      </a:lvl6pPr>
      <a:lvl7pPr marL="914400" algn="l" rtl="0" eaLnBrk="1" fontAlgn="base" hangingPunct="1">
        <a:spcBef>
          <a:spcPct val="40000"/>
        </a:spcBef>
        <a:spcAft>
          <a:spcPct val="0"/>
        </a:spcAft>
        <a:defRPr b="1">
          <a:solidFill>
            <a:schemeClr val="bg1"/>
          </a:solidFill>
          <a:latin typeface="Arial" charset="0"/>
          <a:cs typeface="Arial" charset="0"/>
        </a:defRPr>
      </a:lvl7pPr>
      <a:lvl8pPr marL="1371600" algn="l" rtl="0" eaLnBrk="1" fontAlgn="base" hangingPunct="1">
        <a:spcBef>
          <a:spcPct val="40000"/>
        </a:spcBef>
        <a:spcAft>
          <a:spcPct val="0"/>
        </a:spcAft>
        <a:defRPr b="1">
          <a:solidFill>
            <a:schemeClr val="bg1"/>
          </a:solidFill>
          <a:latin typeface="Arial" charset="0"/>
          <a:cs typeface="Arial" charset="0"/>
        </a:defRPr>
      </a:lvl8pPr>
      <a:lvl9pPr marL="1828800" algn="l" rtl="0" eaLnBrk="1" fontAlgn="base" hangingPunct="1">
        <a:spcBef>
          <a:spcPct val="40000"/>
        </a:spcBef>
        <a:spcAft>
          <a:spcPct val="0"/>
        </a:spcAft>
        <a:defRPr b="1">
          <a:solidFill>
            <a:schemeClr val="bg1"/>
          </a:solidFill>
          <a:latin typeface="Arial" charset="0"/>
          <a:cs typeface="Arial" charset="0"/>
        </a:defRPr>
      </a:lvl9pPr>
    </p:titleStyle>
    <p:bodyStyle>
      <a:lvl1pPr marL="342900" indent="-342900" algn="l" rtl="0" eaLnBrk="0" fontAlgn="base" hangingPunct="0">
        <a:spcBef>
          <a:spcPct val="40000"/>
        </a:spcBef>
        <a:spcAft>
          <a:spcPct val="0"/>
        </a:spcAft>
        <a:defRPr sz="1400" b="1">
          <a:solidFill>
            <a:schemeClr val="accent1"/>
          </a:solidFill>
          <a:latin typeface="+mn-lt"/>
          <a:ea typeface="+mn-ea"/>
          <a:cs typeface="+mn-cs"/>
        </a:defRPr>
      </a:lvl1pPr>
      <a:lvl2pPr marL="1588" indent="455613" algn="l" rtl="0" eaLnBrk="0" fontAlgn="base" hangingPunct="0">
        <a:spcBef>
          <a:spcPct val="40000"/>
        </a:spcBef>
        <a:spcAft>
          <a:spcPct val="0"/>
        </a:spcAft>
        <a:defRPr sz="1400">
          <a:solidFill>
            <a:schemeClr val="tx1"/>
          </a:solidFill>
          <a:latin typeface="+mn-lt"/>
          <a:cs typeface="+mn-cs"/>
        </a:defRPr>
      </a:lvl2pPr>
      <a:lvl3pPr marL="179388" indent="-176213" algn="l" rtl="0" eaLnBrk="0" fontAlgn="base" hangingPunct="0">
        <a:spcBef>
          <a:spcPct val="40000"/>
        </a:spcBef>
        <a:spcAft>
          <a:spcPct val="0"/>
        </a:spcAft>
        <a:buClr>
          <a:schemeClr val="accent1"/>
        </a:buClr>
        <a:buSzPct val="70000"/>
        <a:buFont typeface="Wingdings" pitchFamily="2" charset="2"/>
        <a:buChar char="l"/>
        <a:defRPr sz="1400">
          <a:solidFill>
            <a:schemeClr val="tx1"/>
          </a:solidFill>
          <a:latin typeface="+mn-lt"/>
          <a:cs typeface="+mn-cs"/>
        </a:defRPr>
      </a:lvl3pPr>
      <a:lvl4pPr marL="358775" indent="-177800" algn="l" rtl="0" eaLnBrk="0" fontAlgn="base" hangingPunct="0">
        <a:spcBef>
          <a:spcPct val="40000"/>
        </a:spcBef>
        <a:spcAft>
          <a:spcPct val="0"/>
        </a:spcAft>
        <a:buClr>
          <a:schemeClr val="accent1"/>
        </a:buClr>
        <a:buSzPct val="85000"/>
        <a:buFont typeface="Symbol" pitchFamily="18" charset="2"/>
        <a:buChar char="-"/>
        <a:defRPr sz="1400">
          <a:solidFill>
            <a:schemeClr val="tx1"/>
          </a:solidFill>
          <a:latin typeface="+mn-lt"/>
          <a:cs typeface="+mn-cs"/>
        </a:defRPr>
      </a:lvl4pPr>
      <a:lvl5pPr marL="539750" indent="-179388" algn="l" rtl="0" eaLnBrk="0" fontAlgn="base" hangingPunct="0">
        <a:spcBef>
          <a:spcPct val="40000"/>
        </a:spcBef>
        <a:spcAft>
          <a:spcPct val="0"/>
        </a:spcAft>
        <a:buClr>
          <a:schemeClr val="accent1"/>
        </a:buClr>
        <a:buSzPct val="70000"/>
        <a:buFont typeface="Wingdings" pitchFamily="2" charset="2"/>
        <a:buChar char="l"/>
        <a:defRPr sz="1400">
          <a:solidFill>
            <a:schemeClr val="tx1"/>
          </a:solidFill>
          <a:latin typeface="+mn-lt"/>
          <a:cs typeface="+mn-cs"/>
        </a:defRPr>
      </a:lvl5pPr>
      <a:lvl6pPr marL="996950" indent="-179388" algn="l" rtl="0" eaLnBrk="1" fontAlgn="base" hangingPunct="1">
        <a:spcBef>
          <a:spcPct val="40000"/>
        </a:spcBef>
        <a:spcAft>
          <a:spcPct val="0"/>
        </a:spcAft>
        <a:buClr>
          <a:schemeClr val="accent1"/>
        </a:buClr>
        <a:buSzPct val="70000"/>
        <a:buFont typeface="Wingdings" pitchFamily="2" charset="2"/>
        <a:buChar char="l"/>
        <a:defRPr sz="1400">
          <a:solidFill>
            <a:schemeClr val="tx1"/>
          </a:solidFill>
          <a:latin typeface="+mn-lt"/>
          <a:cs typeface="+mn-cs"/>
        </a:defRPr>
      </a:lvl6pPr>
      <a:lvl7pPr marL="1454150" indent="-179388" algn="l" rtl="0" eaLnBrk="1" fontAlgn="base" hangingPunct="1">
        <a:spcBef>
          <a:spcPct val="40000"/>
        </a:spcBef>
        <a:spcAft>
          <a:spcPct val="0"/>
        </a:spcAft>
        <a:buClr>
          <a:schemeClr val="accent1"/>
        </a:buClr>
        <a:buSzPct val="70000"/>
        <a:buFont typeface="Wingdings" pitchFamily="2" charset="2"/>
        <a:buChar char="l"/>
        <a:defRPr sz="1400">
          <a:solidFill>
            <a:schemeClr val="tx1"/>
          </a:solidFill>
          <a:latin typeface="+mn-lt"/>
          <a:cs typeface="+mn-cs"/>
        </a:defRPr>
      </a:lvl7pPr>
      <a:lvl8pPr marL="1911350" indent="-179388" algn="l" rtl="0" eaLnBrk="1" fontAlgn="base" hangingPunct="1">
        <a:spcBef>
          <a:spcPct val="40000"/>
        </a:spcBef>
        <a:spcAft>
          <a:spcPct val="0"/>
        </a:spcAft>
        <a:buClr>
          <a:schemeClr val="accent1"/>
        </a:buClr>
        <a:buSzPct val="70000"/>
        <a:buFont typeface="Wingdings" pitchFamily="2" charset="2"/>
        <a:buChar char="l"/>
        <a:defRPr sz="1400">
          <a:solidFill>
            <a:schemeClr val="tx1"/>
          </a:solidFill>
          <a:latin typeface="+mn-lt"/>
          <a:cs typeface="+mn-cs"/>
        </a:defRPr>
      </a:lvl8pPr>
      <a:lvl9pPr marL="2368550" indent="-179388" algn="l" rtl="0" eaLnBrk="1" fontAlgn="base" hangingPunct="1">
        <a:spcBef>
          <a:spcPct val="40000"/>
        </a:spcBef>
        <a:spcAft>
          <a:spcPct val="0"/>
        </a:spcAft>
        <a:buClr>
          <a:schemeClr val="accent1"/>
        </a:buClr>
        <a:buSzPct val="70000"/>
        <a:buFont typeface="Wingdings" pitchFamily="2" charset="2"/>
        <a:buChar char="l"/>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7"/>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3323" name="think-cell Slide" r:id="rId8" imgW="270" imgH="270" progId="">
                  <p:embed/>
                </p:oleObj>
              </mc:Choice>
              <mc:Fallback>
                <p:oleObj name="think-cell Slide" r:id="rId8" imgW="270" imgH="270" progId="">
                  <p:embed/>
                  <p:pic>
                    <p:nvPicPr>
                      <p:cNvPr id="0" name="Picture 24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Freeform 7"/>
          <p:cNvSpPr>
            <a:spLocks noChangeAspect="1" noEditPoints="1"/>
          </p:cNvSpPr>
          <p:nvPr userDrawn="1"/>
        </p:nvSpPr>
        <p:spPr bwMode="gray">
          <a:xfrm>
            <a:off x="1539980" y="-6278"/>
            <a:ext cx="9128020" cy="1225477"/>
          </a:xfrm>
          <a:prstGeom prst="parallelogram">
            <a:avLst>
              <a:gd name="adj" fmla="val 27467"/>
            </a:avLst>
          </a:pr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a:spcBef>
                <a:spcPct val="50000"/>
              </a:spcBef>
              <a:defRPr/>
            </a:pPr>
            <a:endParaRPr lang="en-GB" dirty="0">
              <a:solidFill>
                <a:srgbClr val="000000"/>
              </a:solidFill>
              <a:latin typeface="Univers 45 Light"/>
            </a:endParaRPr>
          </a:p>
        </p:txBody>
      </p:sp>
      <p:sp>
        <p:nvSpPr>
          <p:cNvPr id="16" name="Freeform 7"/>
          <p:cNvSpPr>
            <a:spLocks noChangeAspect="1" noEditPoints="1"/>
          </p:cNvSpPr>
          <p:nvPr userDrawn="1"/>
        </p:nvSpPr>
        <p:spPr bwMode="gray">
          <a:xfrm rot="10800000">
            <a:off x="1115344" y="108380"/>
            <a:ext cx="9324055" cy="986079"/>
          </a:xfrm>
          <a:prstGeom prst="parallelogram">
            <a:avLst>
              <a:gd name="adj" fmla="val 27467"/>
            </a:avLst>
          </a:prstGeom>
          <a:gradFill flip="none" rotWithShape="1">
            <a:gsLst>
              <a:gs pos="0">
                <a:srgbClr val="00B0F0"/>
              </a:gs>
              <a:gs pos="100000">
                <a:schemeClr val="bg1">
                  <a:alpha val="0"/>
                  <a:lumMod val="48000"/>
                </a:schemeClr>
              </a:gs>
            </a:gsLst>
            <a:lin ang="10800000" scaled="1"/>
            <a:tileRect/>
          </a:gradFill>
          <a:ln w="9525" cap="flat" cmpd="sng">
            <a:noFill/>
            <a:prstDash val="solid"/>
            <a:round/>
            <a:headEnd type="none" w="med" len="med"/>
            <a:tailEnd type="none" w="med" len="med"/>
          </a:ln>
          <a:effectLst/>
        </p:spPr>
        <p:txBody>
          <a:bodyPr/>
          <a:lstStyle/>
          <a:p>
            <a:pPr>
              <a:spcBef>
                <a:spcPct val="50000"/>
              </a:spcBef>
              <a:defRPr/>
            </a:pPr>
            <a:endParaRPr lang="en-GB" dirty="0">
              <a:solidFill>
                <a:srgbClr val="000000"/>
              </a:solidFill>
              <a:latin typeface="Univers 45 Light"/>
            </a:endParaRPr>
          </a:p>
        </p:txBody>
      </p:sp>
      <p:sp>
        <p:nvSpPr>
          <p:cNvPr id="39" name="Freeform 7"/>
          <p:cNvSpPr>
            <a:spLocks noChangeAspect="1" noEditPoints="1"/>
          </p:cNvSpPr>
          <p:nvPr userDrawn="1"/>
        </p:nvSpPr>
        <p:spPr bwMode="gray">
          <a:xfrm>
            <a:off x="685800" y="-532830"/>
            <a:ext cx="1247696" cy="1053989"/>
          </a:xfrm>
          <a:prstGeom prst="parallelogram">
            <a:avLst>
              <a:gd name="adj" fmla="val 27467"/>
            </a:avLst>
          </a:prstGeom>
          <a:solidFill>
            <a:srgbClr val="8E258D">
              <a:alpha val="75000"/>
            </a:srgbClr>
          </a:solidFill>
          <a:ln w="9525" cap="flat" cmpd="sng">
            <a:noFill/>
            <a:prstDash val="solid"/>
            <a:round/>
            <a:headEnd type="none" w="med" len="med"/>
            <a:tailEnd type="none" w="med" len="med"/>
          </a:ln>
          <a:effectLst/>
        </p:spPr>
        <p:txBody>
          <a:bodyPr/>
          <a:lstStyle/>
          <a:p>
            <a:pPr>
              <a:spcBef>
                <a:spcPct val="50000"/>
              </a:spcBef>
              <a:defRPr/>
            </a:pPr>
            <a:endParaRPr lang="en-GB" dirty="0">
              <a:solidFill>
                <a:srgbClr val="000000"/>
              </a:solidFill>
              <a:latin typeface="Univers 45 Light"/>
            </a:endParaRPr>
          </a:p>
        </p:txBody>
      </p:sp>
      <p:sp>
        <p:nvSpPr>
          <p:cNvPr id="38" name="Line 10"/>
          <p:cNvSpPr>
            <a:spLocks noChangeShapeType="1"/>
          </p:cNvSpPr>
          <p:nvPr userDrawn="1"/>
        </p:nvSpPr>
        <p:spPr bwMode="gray">
          <a:xfrm>
            <a:off x="195263" y="6513512"/>
            <a:ext cx="9437687" cy="0"/>
          </a:xfrm>
          <a:prstGeom prst="line">
            <a:avLst/>
          </a:prstGeom>
          <a:noFill/>
          <a:ln w="3175">
            <a:solidFill>
              <a:schemeClr val="tx1"/>
            </a:solidFill>
            <a:round/>
            <a:headEnd/>
            <a:tailEnd/>
          </a:ln>
        </p:spPr>
        <p:txBody>
          <a:bodyPr/>
          <a:lstStyle/>
          <a:p>
            <a:pPr eaLnBrk="0" fontAlgn="base" hangingPunct="0">
              <a:spcBef>
                <a:spcPct val="0"/>
              </a:spcBef>
              <a:spcAft>
                <a:spcPct val="0"/>
              </a:spcAft>
            </a:pPr>
            <a:endParaRPr lang="en-US" sz="1200" dirty="0">
              <a:solidFill>
                <a:srgbClr val="000000"/>
              </a:solidFill>
            </a:endParaRPr>
          </a:p>
        </p:txBody>
      </p:sp>
      <p:sp>
        <p:nvSpPr>
          <p:cNvPr id="43" name="Rectangle 35"/>
          <p:cNvSpPr>
            <a:spLocks noChangeArrowheads="1"/>
          </p:cNvSpPr>
          <p:nvPr userDrawn="1"/>
        </p:nvSpPr>
        <p:spPr bwMode="gray">
          <a:xfrm>
            <a:off x="9088438" y="6500812"/>
            <a:ext cx="544512"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72000" rIns="0" bIns="0"/>
          <a:lstStyle/>
          <a:p>
            <a:pPr algn="r" fontAlgn="base">
              <a:spcBef>
                <a:spcPct val="40000"/>
              </a:spcBef>
              <a:spcAft>
                <a:spcPct val="0"/>
              </a:spcAft>
            </a:pPr>
            <a:fld id="{A1ED0407-6F60-4481-807E-0296678F5EF4}" type="slidenum">
              <a:rPr lang="en-GB" sz="800">
                <a:solidFill>
                  <a:srgbClr val="000000">
                    <a:lumMod val="65000"/>
                    <a:lumOff val="35000"/>
                  </a:srgbClr>
                </a:solidFill>
              </a:rPr>
              <a:pPr algn="r" fontAlgn="base">
                <a:spcBef>
                  <a:spcPct val="40000"/>
                </a:spcBef>
                <a:spcAft>
                  <a:spcPct val="0"/>
                </a:spcAft>
              </a:pPr>
              <a:t>‹#›</a:t>
            </a:fld>
            <a:endParaRPr lang="en-GB" sz="800" dirty="0">
              <a:solidFill>
                <a:srgbClr val="000000">
                  <a:lumMod val="65000"/>
                  <a:lumOff val="35000"/>
                </a:srgbClr>
              </a:solidFill>
            </a:endParaRPr>
          </a:p>
        </p:txBody>
      </p:sp>
      <p:sp>
        <p:nvSpPr>
          <p:cNvPr id="9" name="Freeform 7"/>
          <p:cNvSpPr>
            <a:spLocks noChangeAspect="1" noEditPoints="1"/>
          </p:cNvSpPr>
          <p:nvPr userDrawn="1"/>
        </p:nvSpPr>
        <p:spPr bwMode="gray">
          <a:xfrm rot="10800000">
            <a:off x="86140" y="304798"/>
            <a:ext cx="1066800" cy="789605"/>
          </a:xfrm>
          <a:prstGeom prst="parallelogram">
            <a:avLst>
              <a:gd name="adj" fmla="val 27467"/>
            </a:avLst>
          </a:prstGeom>
          <a:solidFill>
            <a:srgbClr val="7AB800">
              <a:alpha val="75000"/>
            </a:srgbClr>
          </a:solidFill>
          <a:ln w="9525" cap="flat" cmpd="sng">
            <a:noFill/>
            <a:prstDash val="solid"/>
            <a:round/>
            <a:headEnd type="none" w="med" len="med"/>
            <a:tailEnd type="none" w="med" len="med"/>
          </a:ln>
          <a:effectLst/>
        </p:spPr>
        <p:txBody>
          <a:bodyPr/>
          <a:lstStyle/>
          <a:p>
            <a:pPr>
              <a:spcBef>
                <a:spcPct val="50000"/>
              </a:spcBef>
              <a:defRPr/>
            </a:pPr>
            <a:endParaRPr lang="en-GB" dirty="0">
              <a:solidFill>
                <a:srgbClr val="000000"/>
              </a:solidFill>
              <a:latin typeface="Univers 45 Light"/>
            </a:endParaRPr>
          </a:p>
        </p:txBody>
      </p:sp>
    </p:spTree>
    <p:extLst>
      <p:ext uri="{BB962C8B-B14F-4D97-AF65-F5344CB8AC3E}">
        <p14:creationId xmlns:p14="http://schemas.microsoft.com/office/powerpoint/2010/main" val="2181037003"/>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5" r:id="rId3"/>
    <p:sldLayoutId id="2147483676" r:id="rId4"/>
  </p:sldLayoutIdLst>
  <p:timing>
    <p:tnLst>
      <p:par>
        <p:cTn id="1" dur="indefinite" restart="never" nodeType="tmRoot"/>
      </p:par>
    </p:tnLst>
  </p:timing>
  <p:hf hdr="0"/>
  <p:txStyles>
    <p:titleStyle>
      <a:lvl1pPr algn="l" rtl="0" eaLnBrk="0" fontAlgn="base" hangingPunct="0">
        <a:spcBef>
          <a:spcPct val="40000"/>
        </a:spcBef>
        <a:spcAft>
          <a:spcPct val="0"/>
        </a:spcAft>
        <a:defRPr b="1">
          <a:solidFill>
            <a:schemeClr val="bg1"/>
          </a:solidFill>
          <a:latin typeface="+mj-lt"/>
          <a:ea typeface="+mj-ea"/>
          <a:cs typeface="+mj-cs"/>
        </a:defRPr>
      </a:lvl1pPr>
      <a:lvl2pPr algn="l" rtl="0" eaLnBrk="0" fontAlgn="base" hangingPunct="0">
        <a:spcBef>
          <a:spcPct val="40000"/>
        </a:spcBef>
        <a:spcAft>
          <a:spcPct val="0"/>
        </a:spcAft>
        <a:defRPr b="1">
          <a:solidFill>
            <a:schemeClr val="bg1"/>
          </a:solidFill>
          <a:latin typeface="Arial" charset="0"/>
          <a:cs typeface="Arial" charset="0"/>
        </a:defRPr>
      </a:lvl2pPr>
      <a:lvl3pPr algn="l" rtl="0" eaLnBrk="0" fontAlgn="base" hangingPunct="0">
        <a:spcBef>
          <a:spcPct val="40000"/>
        </a:spcBef>
        <a:spcAft>
          <a:spcPct val="0"/>
        </a:spcAft>
        <a:defRPr b="1">
          <a:solidFill>
            <a:schemeClr val="bg1"/>
          </a:solidFill>
          <a:latin typeface="Arial" charset="0"/>
          <a:cs typeface="Arial" charset="0"/>
        </a:defRPr>
      </a:lvl3pPr>
      <a:lvl4pPr algn="l" rtl="0" eaLnBrk="0" fontAlgn="base" hangingPunct="0">
        <a:spcBef>
          <a:spcPct val="40000"/>
        </a:spcBef>
        <a:spcAft>
          <a:spcPct val="0"/>
        </a:spcAft>
        <a:defRPr b="1">
          <a:solidFill>
            <a:schemeClr val="bg1"/>
          </a:solidFill>
          <a:latin typeface="Arial" charset="0"/>
          <a:cs typeface="Arial" charset="0"/>
        </a:defRPr>
      </a:lvl4pPr>
      <a:lvl5pPr algn="l" rtl="0" eaLnBrk="0" fontAlgn="base" hangingPunct="0">
        <a:spcBef>
          <a:spcPct val="40000"/>
        </a:spcBef>
        <a:spcAft>
          <a:spcPct val="0"/>
        </a:spcAft>
        <a:defRPr b="1">
          <a:solidFill>
            <a:schemeClr val="bg1"/>
          </a:solidFill>
          <a:latin typeface="Arial" charset="0"/>
          <a:cs typeface="Arial" charset="0"/>
        </a:defRPr>
      </a:lvl5pPr>
      <a:lvl6pPr marL="457200" algn="l" rtl="0" eaLnBrk="1" fontAlgn="base" hangingPunct="1">
        <a:spcBef>
          <a:spcPct val="40000"/>
        </a:spcBef>
        <a:spcAft>
          <a:spcPct val="0"/>
        </a:spcAft>
        <a:defRPr b="1">
          <a:solidFill>
            <a:schemeClr val="bg1"/>
          </a:solidFill>
          <a:latin typeface="Arial" charset="0"/>
          <a:cs typeface="Arial" charset="0"/>
        </a:defRPr>
      </a:lvl6pPr>
      <a:lvl7pPr marL="914400" algn="l" rtl="0" eaLnBrk="1" fontAlgn="base" hangingPunct="1">
        <a:spcBef>
          <a:spcPct val="40000"/>
        </a:spcBef>
        <a:spcAft>
          <a:spcPct val="0"/>
        </a:spcAft>
        <a:defRPr b="1">
          <a:solidFill>
            <a:schemeClr val="bg1"/>
          </a:solidFill>
          <a:latin typeface="Arial" charset="0"/>
          <a:cs typeface="Arial" charset="0"/>
        </a:defRPr>
      </a:lvl7pPr>
      <a:lvl8pPr marL="1371600" algn="l" rtl="0" eaLnBrk="1" fontAlgn="base" hangingPunct="1">
        <a:spcBef>
          <a:spcPct val="40000"/>
        </a:spcBef>
        <a:spcAft>
          <a:spcPct val="0"/>
        </a:spcAft>
        <a:defRPr b="1">
          <a:solidFill>
            <a:schemeClr val="bg1"/>
          </a:solidFill>
          <a:latin typeface="Arial" charset="0"/>
          <a:cs typeface="Arial" charset="0"/>
        </a:defRPr>
      </a:lvl8pPr>
      <a:lvl9pPr marL="1828800" algn="l" rtl="0" eaLnBrk="1" fontAlgn="base" hangingPunct="1">
        <a:spcBef>
          <a:spcPct val="40000"/>
        </a:spcBef>
        <a:spcAft>
          <a:spcPct val="0"/>
        </a:spcAft>
        <a:defRPr b="1">
          <a:solidFill>
            <a:schemeClr val="bg1"/>
          </a:solidFill>
          <a:latin typeface="Arial" charset="0"/>
          <a:cs typeface="Arial" charset="0"/>
        </a:defRPr>
      </a:lvl9pPr>
    </p:titleStyle>
    <p:bodyStyle>
      <a:lvl1pPr marL="342900" indent="-342900" algn="l" rtl="0" eaLnBrk="0" fontAlgn="base" hangingPunct="0">
        <a:spcBef>
          <a:spcPct val="40000"/>
        </a:spcBef>
        <a:spcAft>
          <a:spcPct val="0"/>
        </a:spcAft>
        <a:defRPr sz="1400" b="1">
          <a:solidFill>
            <a:schemeClr val="accent1"/>
          </a:solidFill>
          <a:latin typeface="+mn-lt"/>
          <a:ea typeface="+mn-ea"/>
          <a:cs typeface="+mn-cs"/>
        </a:defRPr>
      </a:lvl1pPr>
      <a:lvl2pPr marL="1588" indent="455613" algn="l" rtl="0" eaLnBrk="0" fontAlgn="base" hangingPunct="0">
        <a:spcBef>
          <a:spcPct val="40000"/>
        </a:spcBef>
        <a:spcAft>
          <a:spcPct val="0"/>
        </a:spcAft>
        <a:defRPr sz="1400">
          <a:solidFill>
            <a:schemeClr val="tx1"/>
          </a:solidFill>
          <a:latin typeface="+mn-lt"/>
          <a:cs typeface="+mn-cs"/>
        </a:defRPr>
      </a:lvl2pPr>
      <a:lvl3pPr marL="179388" indent="-176213" algn="l" rtl="0" eaLnBrk="0" fontAlgn="base" hangingPunct="0">
        <a:spcBef>
          <a:spcPct val="40000"/>
        </a:spcBef>
        <a:spcAft>
          <a:spcPct val="0"/>
        </a:spcAft>
        <a:buClr>
          <a:schemeClr val="accent1"/>
        </a:buClr>
        <a:buSzPct val="70000"/>
        <a:buFont typeface="Wingdings" pitchFamily="2" charset="2"/>
        <a:buChar char="l"/>
        <a:defRPr sz="1400">
          <a:solidFill>
            <a:schemeClr val="tx1"/>
          </a:solidFill>
          <a:latin typeface="+mn-lt"/>
          <a:cs typeface="+mn-cs"/>
        </a:defRPr>
      </a:lvl3pPr>
      <a:lvl4pPr marL="358775" indent="-177800" algn="l" rtl="0" eaLnBrk="0" fontAlgn="base" hangingPunct="0">
        <a:spcBef>
          <a:spcPct val="40000"/>
        </a:spcBef>
        <a:spcAft>
          <a:spcPct val="0"/>
        </a:spcAft>
        <a:buClr>
          <a:schemeClr val="accent1"/>
        </a:buClr>
        <a:buSzPct val="85000"/>
        <a:buFont typeface="Symbol" pitchFamily="18" charset="2"/>
        <a:buChar char="-"/>
        <a:defRPr sz="1400">
          <a:solidFill>
            <a:schemeClr val="tx1"/>
          </a:solidFill>
          <a:latin typeface="+mn-lt"/>
          <a:cs typeface="+mn-cs"/>
        </a:defRPr>
      </a:lvl4pPr>
      <a:lvl5pPr marL="539750" indent="-179388" algn="l" rtl="0" eaLnBrk="0" fontAlgn="base" hangingPunct="0">
        <a:spcBef>
          <a:spcPct val="40000"/>
        </a:spcBef>
        <a:spcAft>
          <a:spcPct val="0"/>
        </a:spcAft>
        <a:buClr>
          <a:schemeClr val="accent1"/>
        </a:buClr>
        <a:buSzPct val="70000"/>
        <a:buFont typeface="Wingdings" pitchFamily="2" charset="2"/>
        <a:buChar char="l"/>
        <a:defRPr sz="1400">
          <a:solidFill>
            <a:schemeClr val="tx1"/>
          </a:solidFill>
          <a:latin typeface="+mn-lt"/>
          <a:cs typeface="+mn-cs"/>
        </a:defRPr>
      </a:lvl5pPr>
      <a:lvl6pPr marL="996950" indent="-179388" algn="l" rtl="0" eaLnBrk="1" fontAlgn="base" hangingPunct="1">
        <a:spcBef>
          <a:spcPct val="40000"/>
        </a:spcBef>
        <a:spcAft>
          <a:spcPct val="0"/>
        </a:spcAft>
        <a:buClr>
          <a:schemeClr val="accent1"/>
        </a:buClr>
        <a:buSzPct val="70000"/>
        <a:buFont typeface="Wingdings" pitchFamily="2" charset="2"/>
        <a:buChar char="l"/>
        <a:defRPr sz="1400">
          <a:solidFill>
            <a:schemeClr val="tx1"/>
          </a:solidFill>
          <a:latin typeface="+mn-lt"/>
          <a:cs typeface="+mn-cs"/>
        </a:defRPr>
      </a:lvl6pPr>
      <a:lvl7pPr marL="1454150" indent="-179388" algn="l" rtl="0" eaLnBrk="1" fontAlgn="base" hangingPunct="1">
        <a:spcBef>
          <a:spcPct val="40000"/>
        </a:spcBef>
        <a:spcAft>
          <a:spcPct val="0"/>
        </a:spcAft>
        <a:buClr>
          <a:schemeClr val="accent1"/>
        </a:buClr>
        <a:buSzPct val="70000"/>
        <a:buFont typeface="Wingdings" pitchFamily="2" charset="2"/>
        <a:buChar char="l"/>
        <a:defRPr sz="1400">
          <a:solidFill>
            <a:schemeClr val="tx1"/>
          </a:solidFill>
          <a:latin typeface="+mn-lt"/>
          <a:cs typeface="+mn-cs"/>
        </a:defRPr>
      </a:lvl7pPr>
      <a:lvl8pPr marL="1911350" indent="-179388" algn="l" rtl="0" eaLnBrk="1" fontAlgn="base" hangingPunct="1">
        <a:spcBef>
          <a:spcPct val="40000"/>
        </a:spcBef>
        <a:spcAft>
          <a:spcPct val="0"/>
        </a:spcAft>
        <a:buClr>
          <a:schemeClr val="accent1"/>
        </a:buClr>
        <a:buSzPct val="70000"/>
        <a:buFont typeface="Wingdings" pitchFamily="2" charset="2"/>
        <a:buChar char="l"/>
        <a:defRPr sz="1400">
          <a:solidFill>
            <a:schemeClr val="tx1"/>
          </a:solidFill>
          <a:latin typeface="+mn-lt"/>
          <a:cs typeface="+mn-cs"/>
        </a:defRPr>
      </a:lvl8pPr>
      <a:lvl9pPr marL="2368550" indent="-179388" algn="l" rtl="0" eaLnBrk="1" fontAlgn="base" hangingPunct="1">
        <a:spcBef>
          <a:spcPct val="40000"/>
        </a:spcBef>
        <a:spcAft>
          <a:spcPct val="0"/>
        </a:spcAft>
        <a:buClr>
          <a:schemeClr val="accent1"/>
        </a:buClr>
        <a:buSzPct val="70000"/>
        <a:buFont typeface="Wingdings" pitchFamily="2" charset="2"/>
        <a:buChar char="l"/>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3341363" y="2287648"/>
            <a:ext cx="11226586" cy="1527032"/>
            <a:chOff x="371526" y="3543300"/>
            <a:chExt cx="11226586" cy="1527032"/>
          </a:xfrm>
        </p:grpSpPr>
        <p:sp>
          <p:nvSpPr>
            <p:cNvPr id="15" name="Freeform 7"/>
            <p:cNvSpPr>
              <a:spLocks noChangeAspect="1" noEditPoints="1"/>
            </p:cNvSpPr>
            <p:nvPr userDrawn="1"/>
          </p:nvSpPr>
          <p:spPr bwMode="gray">
            <a:xfrm>
              <a:off x="1373563" y="3543300"/>
              <a:ext cx="10224549" cy="1527032"/>
            </a:xfrm>
            <a:prstGeom prst="parallelogram">
              <a:avLst>
                <a:gd name="adj" fmla="val 27467"/>
              </a:avLst>
            </a:pr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a:spcBef>
                  <a:spcPct val="50000"/>
                </a:spcBef>
                <a:defRPr/>
              </a:pPr>
              <a:endParaRPr lang="en-GB" dirty="0">
                <a:solidFill>
                  <a:srgbClr val="000000"/>
                </a:solidFill>
                <a:latin typeface="Univers 45 Light"/>
              </a:endParaRPr>
            </a:p>
          </p:txBody>
        </p:sp>
        <p:sp>
          <p:nvSpPr>
            <p:cNvPr id="16" name="Freeform 7"/>
            <p:cNvSpPr>
              <a:spLocks noChangeAspect="1" noEditPoints="1"/>
            </p:cNvSpPr>
            <p:nvPr userDrawn="1"/>
          </p:nvSpPr>
          <p:spPr bwMode="gray">
            <a:xfrm rot="10800000">
              <a:off x="371526" y="3686174"/>
              <a:ext cx="9227270" cy="1228725"/>
            </a:xfrm>
            <a:prstGeom prst="parallelogram">
              <a:avLst>
                <a:gd name="adj" fmla="val 27467"/>
              </a:avLst>
            </a:prstGeom>
            <a:gradFill flip="none" rotWithShape="1">
              <a:gsLst>
                <a:gs pos="0">
                  <a:srgbClr val="00B0F0"/>
                </a:gs>
                <a:gs pos="100000">
                  <a:schemeClr val="bg1">
                    <a:alpha val="0"/>
                    <a:lumMod val="48000"/>
                  </a:schemeClr>
                </a:gs>
              </a:gsLst>
              <a:lin ang="10800000" scaled="1"/>
              <a:tileRect/>
            </a:gradFill>
            <a:ln w="9525" cap="flat" cmpd="sng">
              <a:noFill/>
              <a:prstDash val="solid"/>
              <a:round/>
              <a:headEnd type="none" w="med" len="med"/>
              <a:tailEnd type="none" w="med" len="med"/>
            </a:ln>
            <a:effectLst/>
          </p:spPr>
          <p:txBody>
            <a:bodyPr/>
            <a:lstStyle/>
            <a:p>
              <a:pPr>
                <a:spcBef>
                  <a:spcPct val="50000"/>
                </a:spcBef>
                <a:defRPr/>
              </a:pPr>
              <a:endParaRPr lang="en-GB" dirty="0">
                <a:solidFill>
                  <a:srgbClr val="000000"/>
                </a:solidFill>
                <a:latin typeface="Univers 45 Light"/>
              </a:endParaRPr>
            </a:p>
          </p:txBody>
        </p:sp>
      </p:grpSp>
      <p:grpSp>
        <p:nvGrpSpPr>
          <p:cNvPr id="3" name="Group 2"/>
          <p:cNvGrpSpPr/>
          <p:nvPr userDrawn="1"/>
        </p:nvGrpSpPr>
        <p:grpSpPr>
          <a:xfrm>
            <a:off x="-163718" y="3106170"/>
            <a:ext cx="4119517" cy="3442431"/>
            <a:chOff x="-163718" y="809269"/>
            <a:chExt cx="4058277" cy="3391256"/>
          </a:xfrm>
        </p:grpSpPr>
        <p:sp>
          <p:nvSpPr>
            <p:cNvPr id="39" name="Freeform 7"/>
            <p:cNvSpPr>
              <a:spLocks noChangeAspect="1" noEditPoints="1"/>
            </p:cNvSpPr>
            <p:nvPr userDrawn="1"/>
          </p:nvSpPr>
          <p:spPr bwMode="gray">
            <a:xfrm>
              <a:off x="-163718" y="2906703"/>
              <a:ext cx="1531606" cy="1293822"/>
            </a:xfrm>
            <a:prstGeom prst="parallelogram">
              <a:avLst>
                <a:gd name="adj" fmla="val 27467"/>
              </a:avLst>
            </a:prstGeom>
            <a:solidFill>
              <a:srgbClr val="8E258D">
                <a:alpha val="75000"/>
              </a:srgbClr>
            </a:solidFill>
            <a:ln w="9525" cap="flat" cmpd="sng">
              <a:noFill/>
              <a:prstDash val="solid"/>
              <a:round/>
              <a:headEnd type="none" w="med" len="med"/>
              <a:tailEnd type="none" w="med" len="med"/>
            </a:ln>
            <a:effectLst/>
          </p:spPr>
          <p:txBody>
            <a:bodyPr/>
            <a:lstStyle/>
            <a:p>
              <a:pPr>
                <a:spcBef>
                  <a:spcPct val="50000"/>
                </a:spcBef>
                <a:defRPr/>
              </a:pPr>
              <a:endParaRPr lang="en-GB" dirty="0">
                <a:solidFill>
                  <a:srgbClr val="000000"/>
                </a:solidFill>
                <a:latin typeface="Univers 45 Light"/>
              </a:endParaRPr>
            </a:p>
          </p:txBody>
        </p:sp>
        <p:sp>
          <p:nvSpPr>
            <p:cNvPr id="40" name="Freeform 7"/>
            <p:cNvSpPr>
              <a:spLocks noChangeAspect="1" noEditPoints="1"/>
            </p:cNvSpPr>
            <p:nvPr userDrawn="1"/>
          </p:nvSpPr>
          <p:spPr bwMode="gray">
            <a:xfrm>
              <a:off x="793113" y="809269"/>
              <a:ext cx="3101446" cy="2619943"/>
            </a:xfrm>
            <a:prstGeom prst="parallelogram">
              <a:avLst>
                <a:gd name="adj" fmla="val 27467"/>
              </a:avLst>
            </a:prstGeom>
            <a:solidFill>
              <a:srgbClr val="7AB800">
                <a:alpha val="75000"/>
              </a:srgbClr>
            </a:solidFill>
            <a:ln w="9525" cap="flat" cmpd="sng">
              <a:noFill/>
              <a:prstDash val="solid"/>
              <a:round/>
              <a:headEnd type="none" w="med" len="med"/>
              <a:tailEnd type="none" w="med" len="med"/>
            </a:ln>
            <a:effectLst/>
          </p:spPr>
          <p:txBody>
            <a:bodyPr/>
            <a:lstStyle/>
            <a:p>
              <a:pPr>
                <a:spcBef>
                  <a:spcPct val="50000"/>
                </a:spcBef>
                <a:defRPr/>
              </a:pPr>
              <a:endParaRPr lang="en-GB" dirty="0">
                <a:solidFill>
                  <a:srgbClr val="000000"/>
                </a:solidFill>
                <a:latin typeface="Univers 45 Light"/>
              </a:endParaRPr>
            </a:p>
          </p:txBody>
        </p:sp>
      </p:grpSp>
    </p:spTree>
    <p:extLst>
      <p:ext uri="{BB962C8B-B14F-4D97-AF65-F5344CB8AC3E}">
        <p14:creationId xmlns:p14="http://schemas.microsoft.com/office/powerpoint/2010/main" val="911992676"/>
      </p:ext>
    </p:extLst>
  </p:cSld>
  <p:clrMap bg1="lt1" tx1="dk1" bg2="lt2" tx2="dk2" accent1="accent1" accent2="accent2" accent3="accent3" accent4="accent4" accent5="accent5" accent6="accent6" hlink="hlink" folHlink="folHlink"/>
  <p:sldLayoutIdLst>
    <p:sldLayoutId id="2147483674" r:id="rId1"/>
  </p:sldLayoutIdLst>
  <p:timing>
    <p:tnLst>
      <p:par>
        <p:cTn id="1" dur="indefinite" restart="never" nodeType="tmRoot"/>
      </p:par>
    </p:tnLst>
  </p:timing>
  <p:hf hdr="0"/>
  <p:txStyles>
    <p:titleStyle>
      <a:lvl1pPr algn="l" rtl="0" eaLnBrk="0" fontAlgn="base" hangingPunct="0">
        <a:spcBef>
          <a:spcPct val="40000"/>
        </a:spcBef>
        <a:spcAft>
          <a:spcPct val="0"/>
        </a:spcAft>
        <a:defRPr b="1">
          <a:solidFill>
            <a:schemeClr val="bg1"/>
          </a:solidFill>
          <a:latin typeface="+mj-lt"/>
          <a:ea typeface="+mj-ea"/>
          <a:cs typeface="+mj-cs"/>
        </a:defRPr>
      </a:lvl1pPr>
      <a:lvl2pPr algn="l" rtl="0" eaLnBrk="0" fontAlgn="base" hangingPunct="0">
        <a:spcBef>
          <a:spcPct val="40000"/>
        </a:spcBef>
        <a:spcAft>
          <a:spcPct val="0"/>
        </a:spcAft>
        <a:defRPr b="1">
          <a:solidFill>
            <a:schemeClr val="bg1"/>
          </a:solidFill>
          <a:latin typeface="Arial" charset="0"/>
          <a:cs typeface="Arial" charset="0"/>
        </a:defRPr>
      </a:lvl2pPr>
      <a:lvl3pPr algn="l" rtl="0" eaLnBrk="0" fontAlgn="base" hangingPunct="0">
        <a:spcBef>
          <a:spcPct val="40000"/>
        </a:spcBef>
        <a:spcAft>
          <a:spcPct val="0"/>
        </a:spcAft>
        <a:defRPr b="1">
          <a:solidFill>
            <a:schemeClr val="bg1"/>
          </a:solidFill>
          <a:latin typeface="Arial" charset="0"/>
          <a:cs typeface="Arial" charset="0"/>
        </a:defRPr>
      </a:lvl3pPr>
      <a:lvl4pPr algn="l" rtl="0" eaLnBrk="0" fontAlgn="base" hangingPunct="0">
        <a:spcBef>
          <a:spcPct val="40000"/>
        </a:spcBef>
        <a:spcAft>
          <a:spcPct val="0"/>
        </a:spcAft>
        <a:defRPr b="1">
          <a:solidFill>
            <a:schemeClr val="bg1"/>
          </a:solidFill>
          <a:latin typeface="Arial" charset="0"/>
          <a:cs typeface="Arial" charset="0"/>
        </a:defRPr>
      </a:lvl4pPr>
      <a:lvl5pPr algn="l" rtl="0" eaLnBrk="0" fontAlgn="base" hangingPunct="0">
        <a:spcBef>
          <a:spcPct val="40000"/>
        </a:spcBef>
        <a:spcAft>
          <a:spcPct val="0"/>
        </a:spcAft>
        <a:defRPr b="1">
          <a:solidFill>
            <a:schemeClr val="bg1"/>
          </a:solidFill>
          <a:latin typeface="Arial" charset="0"/>
          <a:cs typeface="Arial" charset="0"/>
        </a:defRPr>
      </a:lvl5pPr>
      <a:lvl6pPr marL="457200" algn="l" rtl="0" eaLnBrk="1" fontAlgn="base" hangingPunct="1">
        <a:spcBef>
          <a:spcPct val="40000"/>
        </a:spcBef>
        <a:spcAft>
          <a:spcPct val="0"/>
        </a:spcAft>
        <a:defRPr b="1">
          <a:solidFill>
            <a:schemeClr val="bg1"/>
          </a:solidFill>
          <a:latin typeface="Arial" charset="0"/>
          <a:cs typeface="Arial" charset="0"/>
        </a:defRPr>
      </a:lvl6pPr>
      <a:lvl7pPr marL="914400" algn="l" rtl="0" eaLnBrk="1" fontAlgn="base" hangingPunct="1">
        <a:spcBef>
          <a:spcPct val="40000"/>
        </a:spcBef>
        <a:spcAft>
          <a:spcPct val="0"/>
        </a:spcAft>
        <a:defRPr b="1">
          <a:solidFill>
            <a:schemeClr val="bg1"/>
          </a:solidFill>
          <a:latin typeface="Arial" charset="0"/>
          <a:cs typeface="Arial" charset="0"/>
        </a:defRPr>
      </a:lvl7pPr>
      <a:lvl8pPr marL="1371600" algn="l" rtl="0" eaLnBrk="1" fontAlgn="base" hangingPunct="1">
        <a:spcBef>
          <a:spcPct val="40000"/>
        </a:spcBef>
        <a:spcAft>
          <a:spcPct val="0"/>
        </a:spcAft>
        <a:defRPr b="1">
          <a:solidFill>
            <a:schemeClr val="bg1"/>
          </a:solidFill>
          <a:latin typeface="Arial" charset="0"/>
          <a:cs typeface="Arial" charset="0"/>
        </a:defRPr>
      </a:lvl8pPr>
      <a:lvl9pPr marL="1828800" algn="l" rtl="0" eaLnBrk="1" fontAlgn="base" hangingPunct="1">
        <a:spcBef>
          <a:spcPct val="40000"/>
        </a:spcBef>
        <a:spcAft>
          <a:spcPct val="0"/>
        </a:spcAft>
        <a:defRPr b="1">
          <a:solidFill>
            <a:schemeClr val="bg1"/>
          </a:solidFill>
          <a:latin typeface="Arial" charset="0"/>
          <a:cs typeface="Arial" charset="0"/>
        </a:defRPr>
      </a:lvl9pPr>
    </p:titleStyle>
    <p:bodyStyle>
      <a:lvl1pPr marL="342900" indent="-342900" algn="l" rtl="0" eaLnBrk="0" fontAlgn="base" hangingPunct="0">
        <a:spcBef>
          <a:spcPct val="40000"/>
        </a:spcBef>
        <a:spcAft>
          <a:spcPct val="0"/>
        </a:spcAft>
        <a:defRPr sz="1400" b="1">
          <a:solidFill>
            <a:schemeClr val="accent1"/>
          </a:solidFill>
          <a:latin typeface="+mn-lt"/>
          <a:ea typeface="+mn-ea"/>
          <a:cs typeface="+mn-cs"/>
        </a:defRPr>
      </a:lvl1pPr>
      <a:lvl2pPr marL="1588" indent="455613" algn="l" rtl="0" eaLnBrk="0" fontAlgn="base" hangingPunct="0">
        <a:spcBef>
          <a:spcPct val="40000"/>
        </a:spcBef>
        <a:spcAft>
          <a:spcPct val="0"/>
        </a:spcAft>
        <a:defRPr sz="1400">
          <a:solidFill>
            <a:schemeClr val="tx1"/>
          </a:solidFill>
          <a:latin typeface="+mn-lt"/>
          <a:cs typeface="+mn-cs"/>
        </a:defRPr>
      </a:lvl2pPr>
      <a:lvl3pPr marL="179388" indent="-176213" algn="l" rtl="0" eaLnBrk="0" fontAlgn="base" hangingPunct="0">
        <a:spcBef>
          <a:spcPct val="40000"/>
        </a:spcBef>
        <a:spcAft>
          <a:spcPct val="0"/>
        </a:spcAft>
        <a:buClr>
          <a:schemeClr val="accent1"/>
        </a:buClr>
        <a:buSzPct val="70000"/>
        <a:buFont typeface="Wingdings" pitchFamily="2" charset="2"/>
        <a:buChar char="l"/>
        <a:defRPr sz="1400">
          <a:solidFill>
            <a:schemeClr val="tx1"/>
          </a:solidFill>
          <a:latin typeface="+mn-lt"/>
          <a:cs typeface="+mn-cs"/>
        </a:defRPr>
      </a:lvl3pPr>
      <a:lvl4pPr marL="358775" indent="-177800" algn="l" rtl="0" eaLnBrk="0" fontAlgn="base" hangingPunct="0">
        <a:spcBef>
          <a:spcPct val="40000"/>
        </a:spcBef>
        <a:spcAft>
          <a:spcPct val="0"/>
        </a:spcAft>
        <a:buClr>
          <a:schemeClr val="accent1"/>
        </a:buClr>
        <a:buSzPct val="85000"/>
        <a:buFont typeface="Symbol" pitchFamily="18" charset="2"/>
        <a:buChar char="-"/>
        <a:defRPr sz="1400">
          <a:solidFill>
            <a:schemeClr val="tx1"/>
          </a:solidFill>
          <a:latin typeface="+mn-lt"/>
          <a:cs typeface="+mn-cs"/>
        </a:defRPr>
      </a:lvl4pPr>
      <a:lvl5pPr marL="539750" indent="-179388" algn="l" rtl="0" eaLnBrk="0" fontAlgn="base" hangingPunct="0">
        <a:spcBef>
          <a:spcPct val="40000"/>
        </a:spcBef>
        <a:spcAft>
          <a:spcPct val="0"/>
        </a:spcAft>
        <a:buClr>
          <a:schemeClr val="accent1"/>
        </a:buClr>
        <a:buSzPct val="70000"/>
        <a:buFont typeface="Wingdings" pitchFamily="2" charset="2"/>
        <a:buChar char="l"/>
        <a:defRPr sz="1400">
          <a:solidFill>
            <a:schemeClr val="tx1"/>
          </a:solidFill>
          <a:latin typeface="+mn-lt"/>
          <a:cs typeface="+mn-cs"/>
        </a:defRPr>
      </a:lvl5pPr>
      <a:lvl6pPr marL="996950" indent="-179388" algn="l" rtl="0" eaLnBrk="1" fontAlgn="base" hangingPunct="1">
        <a:spcBef>
          <a:spcPct val="40000"/>
        </a:spcBef>
        <a:spcAft>
          <a:spcPct val="0"/>
        </a:spcAft>
        <a:buClr>
          <a:schemeClr val="accent1"/>
        </a:buClr>
        <a:buSzPct val="70000"/>
        <a:buFont typeface="Wingdings" pitchFamily="2" charset="2"/>
        <a:buChar char="l"/>
        <a:defRPr sz="1400">
          <a:solidFill>
            <a:schemeClr val="tx1"/>
          </a:solidFill>
          <a:latin typeface="+mn-lt"/>
          <a:cs typeface="+mn-cs"/>
        </a:defRPr>
      </a:lvl6pPr>
      <a:lvl7pPr marL="1454150" indent="-179388" algn="l" rtl="0" eaLnBrk="1" fontAlgn="base" hangingPunct="1">
        <a:spcBef>
          <a:spcPct val="40000"/>
        </a:spcBef>
        <a:spcAft>
          <a:spcPct val="0"/>
        </a:spcAft>
        <a:buClr>
          <a:schemeClr val="accent1"/>
        </a:buClr>
        <a:buSzPct val="70000"/>
        <a:buFont typeface="Wingdings" pitchFamily="2" charset="2"/>
        <a:buChar char="l"/>
        <a:defRPr sz="1400">
          <a:solidFill>
            <a:schemeClr val="tx1"/>
          </a:solidFill>
          <a:latin typeface="+mn-lt"/>
          <a:cs typeface="+mn-cs"/>
        </a:defRPr>
      </a:lvl7pPr>
      <a:lvl8pPr marL="1911350" indent="-179388" algn="l" rtl="0" eaLnBrk="1" fontAlgn="base" hangingPunct="1">
        <a:spcBef>
          <a:spcPct val="40000"/>
        </a:spcBef>
        <a:spcAft>
          <a:spcPct val="0"/>
        </a:spcAft>
        <a:buClr>
          <a:schemeClr val="accent1"/>
        </a:buClr>
        <a:buSzPct val="70000"/>
        <a:buFont typeface="Wingdings" pitchFamily="2" charset="2"/>
        <a:buChar char="l"/>
        <a:defRPr sz="1400">
          <a:solidFill>
            <a:schemeClr val="tx1"/>
          </a:solidFill>
          <a:latin typeface="+mn-lt"/>
          <a:cs typeface="+mn-cs"/>
        </a:defRPr>
      </a:lvl8pPr>
      <a:lvl9pPr marL="2368550" indent="-179388" algn="l" rtl="0" eaLnBrk="1" fontAlgn="base" hangingPunct="1">
        <a:spcBef>
          <a:spcPct val="40000"/>
        </a:spcBef>
        <a:spcAft>
          <a:spcPct val="0"/>
        </a:spcAft>
        <a:buClr>
          <a:schemeClr val="accent1"/>
        </a:buClr>
        <a:buSzPct val="70000"/>
        <a:buFont typeface="Wingdings" pitchFamily="2" charset="2"/>
        <a:buChar char="l"/>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7.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7.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7.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7.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7.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7.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7.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7.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7.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5.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5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4.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8"/>
          <p:cNvSpPr txBox="1">
            <a:spLocks noChangeArrowheads="1"/>
          </p:cNvSpPr>
          <p:nvPr/>
        </p:nvSpPr>
        <p:spPr bwMode="auto">
          <a:xfrm>
            <a:off x="220616" y="2441811"/>
            <a:ext cx="3913187" cy="1734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ndara" panose="020E0502030303020204" pitchFamily="34" charset="0"/>
                <a:cs typeface="Arial" panose="020B0604020202020204" pitchFamily="34" charset="0"/>
              </a:defRPr>
            </a:lvl1pPr>
            <a:lvl2pPr marL="742950" indent="-285750">
              <a:defRPr>
                <a:solidFill>
                  <a:schemeClr val="tx1"/>
                </a:solidFill>
                <a:latin typeface="Candara" panose="020E0502030303020204" pitchFamily="34" charset="0"/>
                <a:cs typeface="Arial" panose="020B0604020202020204" pitchFamily="34" charset="0"/>
              </a:defRPr>
            </a:lvl2pPr>
            <a:lvl3pPr marL="1143000" indent="-228600">
              <a:defRPr>
                <a:solidFill>
                  <a:schemeClr val="tx1"/>
                </a:solidFill>
                <a:latin typeface="Candara" panose="020E0502030303020204" pitchFamily="34" charset="0"/>
                <a:cs typeface="Arial" panose="020B0604020202020204" pitchFamily="34" charset="0"/>
              </a:defRPr>
            </a:lvl3pPr>
            <a:lvl4pPr marL="1600200" indent="-228600">
              <a:defRPr>
                <a:solidFill>
                  <a:schemeClr val="tx1"/>
                </a:solidFill>
                <a:latin typeface="Candara" panose="020E0502030303020204" pitchFamily="34" charset="0"/>
                <a:cs typeface="Arial" panose="020B0604020202020204" pitchFamily="34" charset="0"/>
              </a:defRPr>
            </a:lvl4pPr>
            <a:lvl5pPr marL="2057400" indent="-228600">
              <a:defRPr>
                <a:solidFill>
                  <a:schemeClr val="tx1"/>
                </a:solidFill>
                <a:latin typeface="Candara" panose="020E0502030303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9pPr>
          </a:lstStyle>
          <a:p>
            <a:pPr algn="ctr">
              <a:lnSpc>
                <a:spcPts val="3000"/>
              </a:lnSpc>
            </a:pPr>
            <a:r>
              <a:rPr lang="en-IN" sz="2800" b="1" dirty="0" smtClean="0">
                <a:solidFill>
                  <a:srgbClr val="FFFFFF"/>
                </a:solidFill>
                <a:latin typeface="Arial" panose="020B0604020202020204" pitchFamily="34" charset="0"/>
              </a:rPr>
              <a:t>CLASS X (CYCLE -2) National </a:t>
            </a:r>
            <a:r>
              <a:rPr lang="en-IN" sz="2800" b="1" dirty="0">
                <a:solidFill>
                  <a:srgbClr val="FFFFFF"/>
                </a:solidFill>
                <a:latin typeface="Arial" panose="020B0604020202020204" pitchFamily="34" charset="0"/>
              </a:rPr>
              <a:t>Achievement    </a:t>
            </a:r>
            <a:r>
              <a:rPr lang="en-IN" sz="2800" b="1" dirty="0" smtClean="0">
                <a:solidFill>
                  <a:srgbClr val="FFFFFF"/>
                </a:solidFill>
                <a:latin typeface="Arial" panose="020B0604020202020204" pitchFamily="34" charset="0"/>
              </a:rPr>
              <a:t>Survey (NAS)</a:t>
            </a:r>
            <a:endParaRPr lang="en-IN" sz="3000" b="1" dirty="0">
              <a:solidFill>
                <a:srgbClr val="FFFFFF"/>
              </a:solidFill>
              <a:latin typeface="Arial" panose="020B0604020202020204" pitchFamily="34" charset="0"/>
            </a:endParaRPr>
          </a:p>
          <a:p>
            <a:pPr>
              <a:lnSpc>
                <a:spcPts val="3000"/>
              </a:lnSpc>
            </a:pPr>
            <a:endParaRPr lang="en-IN" sz="2000" b="1" dirty="0">
              <a:solidFill>
                <a:srgbClr val="FFFFFF"/>
              </a:solidFill>
              <a:latin typeface="Arial" panose="020B0604020202020204" pitchFamily="34" charset="0"/>
            </a:endParaRPr>
          </a:p>
          <a:p>
            <a:pPr>
              <a:lnSpc>
                <a:spcPts val="3000"/>
              </a:lnSpc>
            </a:pPr>
            <a:endParaRPr lang="en-US" sz="3000" dirty="0">
              <a:solidFill>
                <a:srgbClr val="FFFFFF"/>
              </a:solidFill>
              <a:latin typeface="Arial" panose="020B0604020202020204" pitchFamily="34" charset="0"/>
            </a:endParaRPr>
          </a:p>
        </p:txBody>
      </p:sp>
      <p:grpSp>
        <p:nvGrpSpPr>
          <p:cNvPr id="11267" name="Group 3"/>
          <p:cNvGrpSpPr>
            <a:grpSpLocks/>
          </p:cNvGrpSpPr>
          <p:nvPr/>
        </p:nvGrpSpPr>
        <p:grpSpPr bwMode="auto">
          <a:xfrm>
            <a:off x="573088" y="220665"/>
            <a:ext cx="4379912" cy="877113"/>
            <a:chOff x="2380643" y="5934472"/>
            <a:chExt cx="3826189" cy="878094"/>
          </a:xfrm>
        </p:grpSpPr>
        <p:pic>
          <p:nvPicPr>
            <p:cNvPr id="6" name="Picture 5"/>
            <p:cNvPicPr>
              <a:picLocks noChangeAspect="1"/>
            </p:cNvPicPr>
            <p:nvPr/>
          </p:nvPicPr>
          <p:blipFill rotWithShape="1">
            <a:blip r:embed="rId3" cstate="print">
              <a:duotone>
                <a:schemeClr val="bg2">
                  <a:shade val="45000"/>
                  <a:satMod val="135000"/>
                </a:schemeClr>
                <a:prstClr val="white"/>
              </a:duotone>
              <a:extLst>
                <a:ext uri="{28A0092B-C50C-407E-A947-70E740481C1C}">
                  <a14:useLocalDpi xmlns:a14="http://schemas.microsoft.com/office/drawing/2010/main" val="0"/>
                </a:ext>
              </a:extLst>
            </a:blip>
            <a:srcRect t="9510" b="21968"/>
            <a:stretch/>
          </p:blipFill>
          <p:spPr>
            <a:xfrm>
              <a:off x="2380643" y="5995685"/>
              <a:ext cx="454128" cy="453046"/>
            </a:xfrm>
            <a:prstGeom prst="rect">
              <a:avLst/>
            </a:prstGeom>
          </p:spPr>
        </p:pic>
        <p:sp>
          <p:nvSpPr>
            <p:cNvPr id="11269" name="TextBox 6"/>
            <p:cNvSpPr txBox="1">
              <a:spLocks noChangeArrowheads="1"/>
            </p:cNvSpPr>
            <p:nvPr/>
          </p:nvSpPr>
          <p:spPr bwMode="auto">
            <a:xfrm>
              <a:off x="2785343" y="5934472"/>
              <a:ext cx="119798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ndara" panose="020E0502030303020204" pitchFamily="34" charset="0"/>
                  <a:cs typeface="Arial" panose="020B0604020202020204" pitchFamily="34" charset="0"/>
                </a:defRPr>
              </a:lvl1pPr>
              <a:lvl2pPr marL="742950" indent="-285750">
                <a:defRPr>
                  <a:solidFill>
                    <a:schemeClr val="tx1"/>
                  </a:solidFill>
                  <a:latin typeface="Candara" panose="020E0502030303020204" pitchFamily="34" charset="0"/>
                  <a:cs typeface="Arial" panose="020B0604020202020204" pitchFamily="34" charset="0"/>
                </a:defRPr>
              </a:lvl2pPr>
              <a:lvl3pPr marL="1143000" indent="-228600">
                <a:defRPr>
                  <a:solidFill>
                    <a:schemeClr val="tx1"/>
                  </a:solidFill>
                  <a:latin typeface="Candara" panose="020E0502030303020204" pitchFamily="34" charset="0"/>
                  <a:cs typeface="Arial" panose="020B0604020202020204" pitchFamily="34" charset="0"/>
                </a:defRPr>
              </a:lvl3pPr>
              <a:lvl4pPr marL="1600200" indent="-228600">
                <a:defRPr>
                  <a:solidFill>
                    <a:schemeClr val="tx1"/>
                  </a:solidFill>
                  <a:latin typeface="Candara" panose="020E0502030303020204" pitchFamily="34" charset="0"/>
                  <a:cs typeface="Arial" panose="020B0604020202020204" pitchFamily="34" charset="0"/>
                </a:defRPr>
              </a:lvl4pPr>
              <a:lvl5pPr marL="2057400" indent="-228600">
                <a:defRPr>
                  <a:solidFill>
                    <a:schemeClr val="tx1"/>
                  </a:solidFill>
                  <a:latin typeface="Candara" panose="020E0502030303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9pPr>
            </a:lstStyle>
            <a:p>
              <a:pPr eaLnBrk="1" hangingPunct="1"/>
              <a:r>
                <a:rPr lang="en-IN" sz="2400" dirty="0">
                  <a:solidFill>
                    <a:schemeClr val="bg1"/>
                  </a:solidFill>
                </a:rPr>
                <a:t>NCERT</a:t>
              </a:r>
              <a:r>
                <a:rPr lang="en-IN" sz="2800" dirty="0">
                  <a:solidFill>
                    <a:schemeClr val="bg1"/>
                  </a:solidFill>
                </a:rPr>
                <a:t>|</a:t>
              </a:r>
              <a:endParaRPr lang="en-IN" sz="2400" dirty="0">
                <a:solidFill>
                  <a:schemeClr val="bg1"/>
                </a:solidFill>
                <a:latin typeface="Gill Sans MT" panose="020B0502020104020203" pitchFamily="34" charset="0"/>
              </a:endParaRPr>
            </a:p>
          </p:txBody>
        </p:sp>
        <p:sp>
          <p:nvSpPr>
            <p:cNvPr id="11270" name="TextBox 7"/>
            <p:cNvSpPr txBox="1">
              <a:spLocks noChangeArrowheads="1"/>
            </p:cNvSpPr>
            <p:nvPr/>
          </p:nvSpPr>
          <p:spPr bwMode="auto">
            <a:xfrm>
              <a:off x="3781967" y="5980639"/>
              <a:ext cx="2424865" cy="831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ndara" panose="020E0502030303020204" pitchFamily="34" charset="0"/>
                  <a:cs typeface="Arial" panose="020B0604020202020204" pitchFamily="34" charset="0"/>
                </a:defRPr>
              </a:lvl1pPr>
              <a:lvl2pPr marL="742950" indent="-285750">
                <a:defRPr>
                  <a:solidFill>
                    <a:schemeClr val="tx1"/>
                  </a:solidFill>
                  <a:latin typeface="Candara" panose="020E0502030303020204" pitchFamily="34" charset="0"/>
                  <a:cs typeface="Arial" panose="020B0604020202020204" pitchFamily="34" charset="0"/>
                </a:defRPr>
              </a:lvl2pPr>
              <a:lvl3pPr marL="1143000" indent="-228600">
                <a:defRPr>
                  <a:solidFill>
                    <a:schemeClr val="tx1"/>
                  </a:solidFill>
                  <a:latin typeface="Candara" panose="020E0502030303020204" pitchFamily="34" charset="0"/>
                  <a:cs typeface="Arial" panose="020B0604020202020204" pitchFamily="34" charset="0"/>
                </a:defRPr>
              </a:lvl3pPr>
              <a:lvl4pPr marL="1600200" indent="-228600">
                <a:defRPr>
                  <a:solidFill>
                    <a:schemeClr val="tx1"/>
                  </a:solidFill>
                  <a:latin typeface="Candara" panose="020E0502030303020204" pitchFamily="34" charset="0"/>
                  <a:cs typeface="Arial" panose="020B0604020202020204" pitchFamily="34" charset="0"/>
                </a:defRPr>
              </a:lvl4pPr>
              <a:lvl5pPr marL="2057400" indent="-228600">
                <a:defRPr>
                  <a:solidFill>
                    <a:schemeClr val="tx1"/>
                  </a:solidFill>
                  <a:latin typeface="Candara" panose="020E0502030303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9pPr>
            </a:lstStyle>
            <a:p>
              <a:pPr eaLnBrk="1" hangingPunct="1"/>
              <a:r>
                <a:rPr lang="en-IN" sz="1600" dirty="0">
                  <a:solidFill>
                    <a:schemeClr val="bg1"/>
                  </a:solidFill>
                </a:rPr>
                <a:t>National Council of Educational</a:t>
              </a:r>
            </a:p>
            <a:p>
              <a:pPr eaLnBrk="1" hangingPunct="1"/>
              <a:r>
                <a:rPr lang="en-IN" sz="1600" dirty="0">
                  <a:solidFill>
                    <a:schemeClr val="bg1"/>
                  </a:solidFill>
                </a:rPr>
                <a:t>Research and Training</a:t>
              </a:r>
              <a:endParaRPr lang="en-IN" sz="2400" dirty="0">
                <a:solidFill>
                  <a:schemeClr val="bg1"/>
                </a:solidFill>
                <a:latin typeface="Gill Sans MT" panose="020B0502020104020203" pitchFamily="34" charset="0"/>
              </a:endParaRPr>
            </a:p>
          </p:txBody>
        </p:sp>
      </p:grpSp>
    </p:spTree>
    <p:extLst>
      <p:ext uri="{BB962C8B-B14F-4D97-AF65-F5344CB8AC3E}">
        <p14:creationId xmlns:p14="http://schemas.microsoft.com/office/powerpoint/2010/main" val="26340760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0385" y="1559213"/>
            <a:ext cx="7853806" cy="4445802"/>
          </a:xfrm>
          <a:ln>
            <a:noFill/>
          </a:ln>
        </p:spPr>
        <p:style>
          <a:lnRef idx="2">
            <a:schemeClr val="dk1"/>
          </a:lnRef>
          <a:fillRef idx="1">
            <a:schemeClr val="lt1"/>
          </a:fillRef>
          <a:effectRef idx="0">
            <a:schemeClr val="dk1"/>
          </a:effectRef>
          <a:fontRef idx="minor">
            <a:schemeClr val="dk1"/>
          </a:fontRef>
        </p:style>
        <p:txBody>
          <a:bodyPr>
            <a:noAutofit/>
          </a:bodyPr>
          <a:lstStyle/>
          <a:p>
            <a:pPr marL="514350" indent="-514350">
              <a:buFont typeface="+mj-lt"/>
              <a:buAutoNum type="arabicPeriod"/>
              <a:defRPr/>
            </a:pPr>
            <a:r>
              <a:rPr lang="en-US" sz="2800" b="0" dirty="0">
                <a:latin typeface="Calibri" panose="020F0502020204030204" pitchFamily="34" charset="0"/>
              </a:rPr>
              <a:t>Facilitation of survey activities across the </a:t>
            </a:r>
            <a:r>
              <a:rPr lang="en-US" sz="2800" b="0" dirty="0" smtClean="0">
                <a:latin typeface="Calibri" panose="020F0502020204030204" pitchFamily="34" charset="0"/>
              </a:rPr>
              <a:t>country both at the national </a:t>
            </a:r>
            <a:r>
              <a:rPr lang="en-US" sz="2800" b="0" dirty="0">
                <a:latin typeface="Calibri" panose="020F0502020204030204" pitchFamily="34" charset="0"/>
              </a:rPr>
              <a:t>and state </a:t>
            </a:r>
            <a:r>
              <a:rPr lang="en-US" sz="2800" b="0" dirty="0" smtClean="0">
                <a:latin typeface="Calibri" panose="020F0502020204030204" pitchFamily="34" charset="0"/>
              </a:rPr>
              <a:t>levels</a:t>
            </a:r>
            <a:endParaRPr lang="en-US" sz="2800" b="0" dirty="0">
              <a:latin typeface="Calibri" panose="020F0502020204030204" pitchFamily="34" charset="0"/>
            </a:endParaRPr>
          </a:p>
          <a:p>
            <a:pPr marL="514350" indent="-514350">
              <a:buFont typeface="+mj-lt"/>
              <a:buAutoNum type="arabicPeriod"/>
              <a:defRPr/>
            </a:pPr>
            <a:endParaRPr lang="en-US" sz="2800" b="0" dirty="0" smtClean="0">
              <a:latin typeface="Calibri" panose="020F0502020204030204" pitchFamily="34" charset="0"/>
            </a:endParaRPr>
          </a:p>
          <a:p>
            <a:pPr marL="514350" indent="-514350">
              <a:buFont typeface="+mj-lt"/>
              <a:buAutoNum type="arabicPeriod"/>
              <a:defRPr/>
            </a:pPr>
            <a:r>
              <a:rPr lang="en-US" sz="2800" b="0" dirty="0" smtClean="0">
                <a:latin typeface="Calibri" panose="020F0502020204030204" pitchFamily="34" charset="0"/>
              </a:rPr>
              <a:t>Continuous </a:t>
            </a:r>
            <a:r>
              <a:rPr lang="en-US" sz="2800" b="0" dirty="0">
                <a:latin typeface="Calibri" panose="020F0502020204030204" pitchFamily="34" charset="0"/>
              </a:rPr>
              <a:t>monitoring of progress of </a:t>
            </a:r>
            <a:r>
              <a:rPr lang="en-US" sz="2800" b="0" dirty="0" smtClean="0">
                <a:latin typeface="Calibri" panose="020F0502020204030204" pitchFamily="34" charset="0"/>
              </a:rPr>
              <a:t>NAS activities </a:t>
            </a:r>
            <a:endParaRPr lang="en-US" sz="2800" b="0" dirty="0">
              <a:latin typeface="Calibri" panose="020F0502020204030204" pitchFamily="34" charset="0"/>
            </a:endParaRPr>
          </a:p>
          <a:p>
            <a:pPr marL="514350" indent="-514350">
              <a:buFont typeface="+mj-lt"/>
              <a:buAutoNum type="arabicPeriod"/>
              <a:defRPr/>
            </a:pPr>
            <a:endParaRPr lang="en-US" sz="2800" b="0" dirty="0">
              <a:latin typeface="Calibri" panose="020F0502020204030204" pitchFamily="34" charset="0"/>
            </a:endParaRPr>
          </a:p>
          <a:p>
            <a:pPr marL="514350" indent="-514350">
              <a:buFont typeface="+mj-lt"/>
              <a:buAutoNum type="arabicPeriod"/>
              <a:defRPr/>
            </a:pPr>
            <a:r>
              <a:rPr lang="en-US" sz="2800" b="0" dirty="0" smtClean="0">
                <a:latin typeface="Calibri" panose="020F0502020204030204" pitchFamily="34" charset="0"/>
              </a:rPr>
              <a:t>Providing </a:t>
            </a:r>
            <a:r>
              <a:rPr lang="en-US" sz="2800" b="0" dirty="0">
                <a:latin typeface="Calibri" panose="020F0502020204030204" pitchFamily="34" charset="0"/>
              </a:rPr>
              <a:t>financial support through </a:t>
            </a:r>
            <a:r>
              <a:rPr lang="en-US" sz="2800" b="0" dirty="0" smtClean="0">
                <a:latin typeface="Calibri" panose="020F0502020204030204" pitchFamily="34" charset="0"/>
              </a:rPr>
              <a:t>grant-in-aid, </a:t>
            </a:r>
            <a:r>
              <a:rPr lang="en-US" sz="2800" b="0" dirty="0">
                <a:latin typeface="Calibri" panose="020F0502020204030204" pitchFamily="34" charset="0"/>
              </a:rPr>
              <a:t>as approved by </a:t>
            </a:r>
            <a:r>
              <a:rPr lang="en-US" sz="2800" b="0" dirty="0" smtClean="0">
                <a:latin typeface="Calibri" panose="020F0502020204030204" pitchFamily="34" charset="0"/>
              </a:rPr>
              <a:t>the PAB-RMSA </a:t>
            </a:r>
            <a:endParaRPr lang="en-US" sz="2800" b="0" dirty="0">
              <a:latin typeface="Calibri" panose="020F0502020204030204" pitchFamily="34" charset="0"/>
            </a:endParaRPr>
          </a:p>
          <a:p>
            <a:pPr>
              <a:defRPr/>
            </a:pPr>
            <a:endParaRPr lang="en-US" sz="2400" b="0" dirty="0">
              <a:latin typeface="Calibri" panose="020F0502020204030204" pitchFamily="34" charset="0"/>
            </a:endParaRPr>
          </a:p>
        </p:txBody>
      </p:sp>
      <p:pic>
        <p:nvPicPr>
          <p:cNvPr id="5" name="Picture 4" descr="Facilitation.jpg"/>
          <p:cNvPicPr>
            <a:picLocks noChangeAspect="1"/>
          </p:cNvPicPr>
          <p:nvPr/>
        </p:nvPicPr>
        <p:blipFill>
          <a:blip r:embed="rId3" cstate="print"/>
          <a:stretch>
            <a:fillRect/>
          </a:stretch>
        </p:blipFill>
        <p:spPr>
          <a:xfrm>
            <a:off x="7549515" y="2070569"/>
            <a:ext cx="2019487" cy="14645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Monitoring.jpg"/>
          <p:cNvPicPr>
            <a:picLocks noChangeAspect="1"/>
          </p:cNvPicPr>
          <p:nvPr/>
        </p:nvPicPr>
        <p:blipFill>
          <a:blip r:embed="rId4" cstate="print"/>
          <a:stretch>
            <a:fillRect/>
          </a:stretch>
        </p:blipFill>
        <p:spPr>
          <a:xfrm>
            <a:off x="4357288" y="3537150"/>
            <a:ext cx="1637853" cy="13716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7" name="Picture 6" descr="Financial support.jpg"/>
          <p:cNvPicPr>
            <a:picLocks noChangeAspect="1"/>
          </p:cNvPicPr>
          <p:nvPr/>
        </p:nvPicPr>
        <p:blipFill>
          <a:blip r:embed="rId5" cstate="print"/>
          <a:stretch>
            <a:fillRect/>
          </a:stretch>
        </p:blipFill>
        <p:spPr>
          <a:xfrm>
            <a:off x="7378983" y="5169645"/>
            <a:ext cx="2019487" cy="123021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1" name="Rectangle 10"/>
          <p:cNvSpPr/>
          <p:nvPr/>
        </p:nvSpPr>
        <p:spPr>
          <a:xfrm>
            <a:off x="1626686" y="106061"/>
            <a:ext cx="8934181" cy="1077218"/>
          </a:xfrm>
          <a:prstGeom prst="rect">
            <a:avLst/>
          </a:prstGeom>
        </p:spPr>
        <p:txBody>
          <a:bodyPr wrap="square">
            <a:spAutoFit/>
          </a:bodyPr>
          <a:lstStyle/>
          <a:p>
            <a:pPr fontAlgn="base">
              <a:spcBef>
                <a:spcPct val="40000"/>
              </a:spcBef>
              <a:spcAft>
                <a:spcPct val="0"/>
              </a:spcAft>
            </a:pPr>
            <a:r>
              <a:rPr lang="en-US" sz="3200" dirty="0" smtClean="0">
                <a:solidFill>
                  <a:schemeClr val="bg1"/>
                </a:solidFill>
                <a:latin typeface="Calibri" panose="020F0502020204030204" pitchFamily="34" charset="0"/>
                <a:cs typeface="Calibri" panose="020F0502020204030204" pitchFamily="34" charset="0"/>
              </a:rPr>
              <a:t>Roles And Responsibilities: Department </a:t>
            </a:r>
            <a:r>
              <a:rPr lang="en-US" sz="3200" dirty="0">
                <a:solidFill>
                  <a:schemeClr val="bg1"/>
                </a:solidFill>
                <a:latin typeface="Calibri" panose="020F0502020204030204" pitchFamily="34" charset="0"/>
                <a:cs typeface="Calibri" panose="020F0502020204030204" pitchFamily="34" charset="0"/>
              </a:rPr>
              <a:t>of School Education and Literacy, MHRD (1/2)</a:t>
            </a:r>
            <a:endParaRPr lang="en-IN" sz="32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280073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5" descr="Coordination.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7063" y="2763227"/>
            <a:ext cx="4560530" cy="213774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838299" y="1656440"/>
            <a:ext cx="8469474" cy="954107"/>
          </a:xfrm>
          <a:prstGeom prst="rect">
            <a:avLst/>
          </a:prstGeom>
        </p:spPr>
        <p:txBody>
          <a:bodyPr wrap="square">
            <a:spAutoFit/>
          </a:bodyPr>
          <a:lstStyle/>
          <a:p>
            <a:pPr marL="514350" indent="-514350" eaLnBrk="0" fontAlgn="base" hangingPunct="0">
              <a:spcBef>
                <a:spcPct val="40000"/>
              </a:spcBef>
              <a:spcAft>
                <a:spcPct val="0"/>
              </a:spcAft>
              <a:buFont typeface="+mj-lt"/>
              <a:buAutoNum type="arabicPeriod" startAt="4"/>
              <a:defRPr/>
            </a:pPr>
            <a:r>
              <a:rPr lang="en-US" sz="2800" dirty="0">
                <a:solidFill>
                  <a:schemeClr val="dk1"/>
                </a:solidFill>
                <a:latin typeface="Calibri" panose="020F0502020204030204" pitchFamily="34" charset="0"/>
              </a:rPr>
              <a:t>Ensure coordination between various stakeholders in all NAS activities</a:t>
            </a:r>
          </a:p>
        </p:txBody>
      </p:sp>
      <p:sp>
        <p:nvSpPr>
          <p:cNvPr id="8" name="Rectangle 7"/>
          <p:cNvSpPr/>
          <p:nvPr/>
        </p:nvSpPr>
        <p:spPr>
          <a:xfrm>
            <a:off x="1626686" y="106061"/>
            <a:ext cx="8934181" cy="1077218"/>
          </a:xfrm>
          <a:prstGeom prst="rect">
            <a:avLst/>
          </a:prstGeom>
        </p:spPr>
        <p:txBody>
          <a:bodyPr wrap="square">
            <a:spAutoFit/>
          </a:bodyPr>
          <a:lstStyle/>
          <a:p>
            <a:pPr fontAlgn="base">
              <a:spcBef>
                <a:spcPct val="40000"/>
              </a:spcBef>
              <a:spcAft>
                <a:spcPct val="0"/>
              </a:spcAft>
            </a:pPr>
            <a:r>
              <a:rPr lang="en-US" sz="3200" dirty="0" smtClean="0">
                <a:solidFill>
                  <a:schemeClr val="bg1"/>
                </a:solidFill>
                <a:latin typeface="Calibri" panose="020F0502020204030204" pitchFamily="34" charset="0"/>
                <a:cs typeface="Calibri" panose="020F0502020204030204" pitchFamily="34" charset="0"/>
              </a:rPr>
              <a:t>Roles And Responsibilities: Department </a:t>
            </a:r>
            <a:r>
              <a:rPr lang="en-US" sz="3200" dirty="0">
                <a:solidFill>
                  <a:schemeClr val="bg1"/>
                </a:solidFill>
                <a:latin typeface="Calibri" panose="020F0502020204030204" pitchFamily="34" charset="0"/>
                <a:cs typeface="Calibri" panose="020F0502020204030204" pitchFamily="34" charset="0"/>
              </a:rPr>
              <a:t>of School Education and Literacy, MHRD </a:t>
            </a:r>
            <a:r>
              <a:rPr lang="en-US" sz="3200" dirty="0" smtClean="0">
                <a:solidFill>
                  <a:schemeClr val="bg1"/>
                </a:solidFill>
                <a:latin typeface="Calibri" panose="020F0502020204030204" pitchFamily="34" charset="0"/>
                <a:cs typeface="Calibri" panose="020F0502020204030204" pitchFamily="34" charset="0"/>
              </a:rPr>
              <a:t>(2/2</a:t>
            </a:r>
            <a:r>
              <a:rPr lang="en-US" sz="3200" dirty="0">
                <a:solidFill>
                  <a:schemeClr val="bg1"/>
                </a:solidFill>
                <a:latin typeface="Calibri" panose="020F0502020204030204" pitchFamily="34" charset="0"/>
                <a:cs typeface="Calibri" panose="020F0502020204030204" pitchFamily="34" charset="0"/>
              </a:rPr>
              <a:t>)</a:t>
            </a:r>
            <a:endParaRPr lang="en-IN" sz="32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125235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44166" y="1419345"/>
            <a:ext cx="8026267" cy="3451225"/>
          </a:xfrm>
        </p:spPr>
        <p:txBody>
          <a:bodyPr/>
          <a:lstStyle/>
          <a:p>
            <a:pPr marL="514350" indent="-514350">
              <a:buFont typeface="+mj-lt"/>
              <a:buAutoNum type="arabicPeriod"/>
              <a:defRPr/>
            </a:pPr>
            <a:r>
              <a:rPr lang="en-US" sz="2800" b="0" dirty="0">
                <a:solidFill>
                  <a:schemeClr val="dk1"/>
                </a:solidFill>
                <a:latin typeface="Calibri" panose="020F0502020204030204" pitchFamily="34" charset="0"/>
              </a:rPr>
              <a:t>Plan and coordinate all major activities related to the survey </a:t>
            </a:r>
          </a:p>
          <a:p>
            <a:pPr marL="514350" indent="-514350">
              <a:buFont typeface="+mj-lt"/>
              <a:buAutoNum type="arabicPeriod"/>
              <a:defRPr/>
            </a:pPr>
            <a:r>
              <a:rPr lang="en-US" sz="2800" b="0" dirty="0" smtClean="0">
                <a:solidFill>
                  <a:schemeClr val="tx1"/>
                </a:solidFill>
                <a:latin typeface="Calibri" panose="020F0502020204030204" pitchFamily="34" charset="0"/>
              </a:rPr>
              <a:t>Periodically apprise </a:t>
            </a:r>
            <a:r>
              <a:rPr lang="en-US" sz="2800" b="0" dirty="0">
                <a:solidFill>
                  <a:schemeClr val="tx1"/>
                </a:solidFill>
                <a:latin typeface="Calibri" panose="020F0502020204030204" pitchFamily="34" charset="0"/>
              </a:rPr>
              <a:t>State/Board officers and Institutional Coordinators  (</a:t>
            </a:r>
            <a:r>
              <a:rPr lang="en-US" sz="2800" b="0" dirty="0" smtClean="0">
                <a:solidFill>
                  <a:schemeClr val="tx1"/>
                </a:solidFill>
                <a:latin typeface="Calibri" panose="020F0502020204030204" pitchFamily="34" charset="0"/>
              </a:rPr>
              <a:t>ICs) </a:t>
            </a:r>
            <a:r>
              <a:rPr lang="en-US" sz="2800" b="0" dirty="0">
                <a:solidFill>
                  <a:schemeClr val="tx1"/>
                </a:solidFill>
                <a:latin typeface="Calibri" panose="020F0502020204030204" pitchFamily="34" charset="0"/>
              </a:rPr>
              <a:t>for monitoring  and facilitating all survey activities </a:t>
            </a:r>
            <a:endParaRPr lang="en-US" sz="2800" b="0" dirty="0" smtClean="0">
              <a:solidFill>
                <a:schemeClr val="tx1"/>
              </a:solidFill>
              <a:latin typeface="Calibri" panose="020F0502020204030204" pitchFamily="34" charset="0"/>
            </a:endParaRPr>
          </a:p>
          <a:p>
            <a:pPr marL="514350" indent="-514350">
              <a:buFont typeface="+mj-lt"/>
              <a:buAutoNum type="arabicPeriod"/>
              <a:defRPr/>
            </a:pPr>
            <a:r>
              <a:rPr lang="en-US" sz="2800" b="0" dirty="0" smtClean="0">
                <a:solidFill>
                  <a:schemeClr val="dk1"/>
                </a:solidFill>
                <a:latin typeface="Calibri" panose="020F0502020204030204" pitchFamily="34" charset="0"/>
              </a:rPr>
              <a:t>Develop, quality assure and </a:t>
            </a:r>
            <a:r>
              <a:rPr lang="en-US" sz="2800" b="0" dirty="0">
                <a:solidFill>
                  <a:schemeClr val="dk1"/>
                </a:solidFill>
                <a:latin typeface="Calibri" panose="020F0502020204030204" pitchFamily="34" charset="0"/>
              </a:rPr>
              <a:t>disseminate various survey </a:t>
            </a:r>
            <a:r>
              <a:rPr lang="en-US" sz="2800" b="0" dirty="0" smtClean="0">
                <a:solidFill>
                  <a:schemeClr val="dk1"/>
                </a:solidFill>
                <a:latin typeface="Calibri" panose="020F0502020204030204" pitchFamily="34" charset="0"/>
              </a:rPr>
              <a:t>related documents </a:t>
            </a:r>
            <a:r>
              <a:rPr lang="en-US" sz="2800" b="0" dirty="0">
                <a:solidFill>
                  <a:schemeClr val="dk1"/>
                </a:solidFill>
                <a:latin typeface="Calibri" panose="020F0502020204030204" pitchFamily="34" charset="0"/>
              </a:rPr>
              <a:t>such as – Technical Standards, Assessment Framework, Sampling  Framework, Translation </a:t>
            </a:r>
            <a:r>
              <a:rPr lang="en-US" sz="2800" b="0" dirty="0" smtClean="0">
                <a:solidFill>
                  <a:schemeClr val="dk1"/>
                </a:solidFill>
                <a:latin typeface="Calibri" panose="020F0502020204030204" pitchFamily="34" charset="0"/>
              </a:rPr>
              <a:t>Guidelines, </a:t>
            </a:r>
            <a:r>
              <a:rPr lang="en-US" sz="2800" b="0" dirty="0">
                <a:solidFill>
                  <a:schemeClr val="dk1"/>
                </a:solidFill>
                <a:latin typeface="Calibri" panose="020F0502020204030204" pitchFamily="34" charset="0"/>
              </a:rPr>
              <a:t>Financial  Norms </a:t>
            </a:r>
            <a:r>
              <a:rPr lang="en-US" sz="2800" b="0" dirty="0" smtClean="0">
                <a:solidFill>
                  <a:schemeClr val="dk1"/>
                </a:solidFill>
                <a:latin typeface="Calibri" panose="020F0502020204030204" pitchFamily="34" charset="0"/>
              </a:rPr>
              <a:t>etc.</a:t>
            </a:r>
            <a:endParaRPr lang="en-US" sz="2800" b="0" dirty="0">
              <a:solidFill>
                <a:schemeClr val="dk1"/>
              </a:solidFill>
              <a:latin typeface="Calibri" panose="020F0502020204030204" pitchFamily="34" charset="0"/>
            </a:endParaRPr>
          </a:p>
        </p:txBody>
      </p:sp>
      <p:sp>
        <p:nvSpPr>
          <p:cNvPr id="7" name="Rectangle 6"/>
          <p:cNvSpPr/>
          <p:nvPr/>
        </p:nvSpPr>
        <p:spPr>
          <a:xfrm>
            <a:off x="1626686" y="301059"/>
            <a:ext cx="8934181" cy="584775"/>
          </a:xfrm>
          <a:prstGeom prst="rect">
            <a:avLst/>
          </a:prstGeom>
        </p:spPr>
        <p:txBody>
          <a:bodyPr wrap="square">
            <a:spAutoFit/>
          </a:bodyPr>
          <a:lstStyle/>
          <a:p>
            <a:pPr fontAlgn="base">
              <a:spcBef>
                <a:spcPct val="40000"/>
              </a:spcBef>
              <a:spcAft>
                <a:spcPct val="0"/>
              </a:spcAft>
            </a:pPr>
            <a:r>
              <a:rPr lang="en-US" sz="3200" dirty="0" smtClean="0">
                <a:solidFill>
                  <a:schemeClr val="bg1"/>
                </a:solidFill>
                <a:latin typeface="Calibri" panose="020F0502020204030204" pitchFamily="34" charset="0"/>
                <a:cs typeface="Calibri" panose="020F0502020204030204" pitchFamily="34" charset="0"/>
              </a:rPr>
              <a:t>Roles And Responsibilities: NCERT (1/4)</a:t>
            </a:r>
            <a:endParaRPr lang="en-IN" sz="32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876442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755417" y="1443664"/>
            <a:ext cx="8026267" cy="3451225"/>
          </a:xfrm>
        </p:spPr>
        <p:txBody>
          <a:bodyPr/>
          <a:lstStyle/>
          <a:p>
            <a:pPr marL="514350" indent="-514350">
              <a:buFont typeface="+mj-lt"/>
              <a:buAutoNum type="arabicPeriod" startAt="4"/>
              <a:defRPr/>
            </a:pPr>
            <a:r>
              <a:rPr lang="en-US" sz="2800" b="0" dirty="0" smtClean="0">
                <a:solidFill>
                  <a:schemeClr val="dk1"/>
                </a:solidFill>
                <a:latin typeface="Calibri" panose="020F0502020204030204" pitchFamily="34" charset="0"/>
              </a:rPr>
              <a:t>Develop guidelines </a:t>
            </a:r>
            <a:r>
              <a:rPr lang="en-US" sz="2800" b="0" dirty="0">
                <a:solidFill>
                  <a:schemeClr val="dk1"/>
                </a:solidFill>
                <a:latin typeface="Calibri" panose="020F0502020204030204" pitchFamily="34" charset="0"/>
              </a:rPr>
              <a:t>for survey activities </a:t>
            </a:r>
            <a:endParaRPr lang="en-US" sz="2800" b="0" dirty="0" smtClean="0">
              <a:solidFill>
                <a:schemeClr val="dk1"/>
              </a:solidFill>
              <a:latin typeface="Calibri" panose="020F0502020204030204" pitchFamily="34" charset="0"/>
            </a:endParaRPr>
          </a:p>
          <a:p>
            <a:pPr marL="514350" indent="-514350">
              <a:buFont typeface="+mj-lt"/>
              <a:buAutoNum type="arabicPeriod" startAt="4"/>
              <a:defRPr/>
            </a:pPr>
            <a:r>
              <a:rPr lang="en-US" sz="2800" b="0" dirty="0" smtClean="0">
                <a:solidFill>
                  <a:schemeClr val="dk1"/>
                </a:solidFill>
                <a:latin typeface="Calibri" panose="020F0502020204030204" pitchFamily="34" charset="0"/>
              </a:rPr>
              <a:t>Organize training </a:t>
            </a:r>
            <a:r>
              <a:rPr lang="en-US" sz="2800" b="0" dirty="0">
                <a:solidFill>
                  <a:schemeClr val="dk1"/>
                </a:solidFill>
                <a:latin typeface="Calibri" panose="020F0502020204030204" pitchFamily="34" charset="0"/>
              </a:rPr>
              <a:t>programmes for </a:t>
            </a:r>
            <a:r>
              <a:rPr lang="en-US" sz="2800" b="0" dirty="0" smtClean="0">
                <a:solidFill>
                  <a:schemeClr val="dk1"/>
                </a:solidFill>
                <a:latin typeface="Calibri" panose="020F0502020204030204" pitchFamily="34" charset="0"/>
              </a:rPr>
              <a:t>ICs </a:t>
            </a:r>
            <a:r>
              <a:rPr lang="en-US" sz="2800" b="0" dirty="0">
                <a:solidFill>
                  <a:schemeClr val="dk1"/>
                </a:solidFill>
                <a:latin typeface="Calibri" panose="020F0502020204030204" pitchFamily="34" charset="0"/>
              </a:rPr>
              <a:t>and </a:t>
            </a:r>
            <a:r>
              <a:rPr lang="en-US" sz="2800" b="0" dirty="0" smtClean="0">
                <a:solidFill>
                  <a:schemeClr val="dk1"/>
                </a:solidFill>
                <a:latin typeface="Calibri" panose="020F0502020204030204" pitchFamily="34" charset="0"/>
              </a:rPr>
              <a:t>SLMTs</a:t>
            </a:r>
            <a:endParaRPr lang="en-US" sz="2800" b="0" dirty="0">
              <a:solidFill>
                <a:schemeClr val="dk1"/>
              </a:solidFill>
              <a:latin typeface="Calibri" panose="020F0502020204030204" pitchFamily="34" charset="0"/>
            </a:endParaRPr>
          </a:p>
          <a:p>
            <a:pPr marL="514350" indent="-514350">
              <a:buFont typeface="+mj-lt"/>
              <a:buAutoNum type="arabicPeriod" startAt="4"/>
              <a:defRPr/>
            </a:pPr>
            <a:r>
              <a:rPr lang="en-US" sz="2800" b="0" dirty="0" smtClean="0">
                <a:solidFill>
                  <a:schemeClr val="dk1"/>
                </a:solidFill>
                <a:latin typeface="Calibri" panose="020F0502020204030204" pitchFamily="34" charset="0"/>
              </a:rPr>
              <a:t>Provide </a:t>
            </a:r>
            <a:r>
              <a:rPr lang="en-US" sz="2800" b="0" dirty="0">
                <a:solidFill>
                  <a:schemeClr val="dk1"/>
                </a:solidFill>
                <a:latin typeface="Calibri" panose="020F0502020204030204" pitchFamily="34" charset="0"/>
              </a:rPr>
              <a:t>soft copy of survey </a:t>
            </a:r>
            <a:r>
              <a:rPr lang="en-US" sz="2800" b="0" dirty="0" smtClean="0">
                <a:solidFill>
                  <a:schemeClr val="dk1"/>
                </a:solidFill>
                <a:latin typeface="Calibri" panose="020F0502020204030204" pitchFamily="34" charset="0"/>
              </a:rPr>
              <a:t>material to States/ UTs Boards </a:t>
            </a:r>
            <a:r>
              <a:rPr lang="en-US" sz="2800" b="0" dirty="0">
                <a:solidFill>
                  <a:schemeClr val="dk1"/>
                </a:solidFill>
                <a:latin typeface="Calibri" panose="020F0502020204030204" pitchFamily="34" charset="0"/>
              </a:rPr>
              <a:t>– achievement tests, questionnaires, OMR sheets </a:t>
            </a:r>
            <a:endParaRPr lang="en-US" sz="2800" b="0" dirty="0" smtClean="0">
              <a:solidFill>
                <a:schemeClr val="dk1"/>
              </a:solidFill>
              <a:latin typeface="Calibri" panose="020F0502020204030204" pitchFamily="34" charset="0"/>
            </a:endParaRPr>
          </a:p>
          <a:p>
            <a:pPr marL="514350" indent="-514350">
              <a:buFont typeface="+mj-lt"/>
              <a:buAutoNum type="arabicPeriod" startAt="4"/>
              <a:defRPr/>
            </a:pPr>
            <a:r>
              <a:rPr lang="en-US" sz="2800" b="0" dirty="0" smtClean="0">
                <a:solidFill>
                  <a:schemeClr val="dk1"/>
                </a:solidFill>
                <a:latin typeface="Calibri" panose="020F0502020204030204" pitchFamily="34" charset="0"/>
              </a:rPr>
              <a:t>Develop </a:t>
            </a:r>
            <a:r>
              <a:rPr lang="en-US" sz="2800" b="0" dirty="0">
                <a:solidFill>
                  <a:schemeClr val="dk1"/>
                </a:solidFill>
                <a:latin typeface="Calibri" panose="020F0502020204030204" pitchFamily="34" charset="0"/>
              </a:rPr>
              <a:t>data </a:t>
            </a:r>
            <a:r>
              <a:rPr lang="en-US" sz="2800" b="0" dirty="0" smtClean="0">
                <a:solidFill>
                  <a:schemeClr val="dk1"/>
                </a:solidFill>
                <a:latin typeface="Calibri" panose="020F0502020204030204" pitchFamily="34" charset="0"/>
              </a:rPr>
              <a:t>entry and data analysis </a:t>
            </a:r>
            <a:r>
              <a:rPr lang="en-US" sz="2800" b="0" dirty="0">
                <a:solidFill>
                  <a:schemeClr val="dk1"/>
                </a:solidFill>
                <a:latin typeface="Calibri" panose="020F0502020204030204" pitchFamily="34" charset="0"/>
              </a:rPr>
              <a:t>plan and </a:t>
            </a:r>
            <a:r>
              <a:rPr lang="en-US" sz="2800" b="0" dirty="0" smtClean="0">
                <a:solidFill>
                  <a:schemeClr val="dk1"/>
                </a:solidFill>
                <a:latin typeface="Calibri" panose="020F0502020204030204" pitchFamily="34" charset="0"/>
              </a:rPr>
              <a:t>reporting frameworks for generating stakeholder specific reports</a:t>
            </a:r>
            <a:endParaRPr lang="en-US" sz="2800" b="0" dirty="0">
              <a:solidFill>
                <a:schemeClr val="dk1"/>
              </a:solidFill>
              <a:latin typeface="Calibri" panose="020F0502020204030204" pitchFamily="34" charset="0"/>
            </a:endParaRPr>
          </a:p>
          <a:p>
            <a:endParaRPr lang="en-US" dirty="0"/>
          </a:p>
        </p:txBody>
      </p:sp>
      <p:sp>
        <p:nvSpPr>
          <p:cNvPr id="8" name="Rectangle 7"/>
          <p:cNvSpPr/>
          <p:nvPr/>
        </p:nvSpPr>
        <p:spPr>
          <a:xfrm>
            <a:off x="1626686" y="301059"/>
            <a:ext cx="8934181" cy="584775"/>
          </a:xfrm>
          <a:prstGeom prst="rect">
            <a:avLst/>
          </a:prstGeom>
        </p:spPr>
        <p:txBody>
          <a:bodyPr wrap="square">
            <a:spAutoFit/>
          </a:bodyPr>
          <a:lstStyle/>
          <a:p>
            <a:pPr fontAlgn="base">
              <a:spcBef>
                <a:spcPct val="40000"/>
              </a:spcBef>
              <a:spcAft>
                <a:spcPct val="0"/>
              </a:spcAft>
            </a:pPr>
            <a:r>
              <a:rPr lang="en-US" sz="3200" dirty="0" smtClean="0">
                <a:solidFill>
                  <a:schemeClr val="bg1"/>
                </a:solidFill>
                <a:latin typeface="Calibri" panose="020F0502020204030204" pitchFamily="34" charset="0"/>
                <a:cs typeface="Calibri" panose="020F0502020204030204" pitchFamily="34" charset="0"/>
              </a:rPr>
              <a:t>Roles And Responsibilities: NCERT (2/4)</a:t>
            </a:r>
            <a:endParaRPr lang="en-IN" sz="32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404638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755417" y="1443664"/>
            <a:ext cx="8784368" cy="3451225"/>
          </a:xfrm>
        </p:spPr>
        <p:txBody>
          <a:bodyPr/>
          <a:lstStyle/>
          <a:p>
            <a:pPr marL="514350" indent="-514350">
              <a:buFont typeface="+mj-lt"/>
              <a:buAutoNum type="arabicPeriod" startAt="7"/>
              <a:defRPr/>
            </a:pPr>
            <a:r>
              <a:rPr lang="en-US" sz="2800" b="0" dirty="0" smtClean="0">
                <a:solidFill>
                  <a:schemeClr val="dk1"/>
                </a:solidFill>
                <a:latin typeface="Calibri" panose="020F0502020204030204" pitchFamily="34" charset="0"/>
              </a:rPr>
              <a:t>Develop a NAS </a:t>
            </a:r>
            <a:r>
              <a:rPr lang="en-US" sz="2800" b="0" dirty="0">
                <a:solidFill>
                  <a:schemeClr val="dk1"/>
                </a:solidFill>
                <a:latin typeface="Calibri" panose="020F0502020204030204" pitchFamily="34" charset="0"/>
              </a:rPr>
              <a:t>C</a:t>
            </a:r>
            <a:r>
              <a:rPr lang="en-US" sz="2800" b="0" dirty="0" smtClean="0">
                <a:solidFill>
                  <a:schemeClr val="dk1"/>
                </a:solidFill>
                <a:latin typeface="Calibri" panose="020F0502020204030204" pitchFamily="34" charset="0"/>
              </a:rPr>
              <a:t>lass </a:t>
            </a:r>
            <a:r>
              <a:rPr lang="en-US" sz="2800" b="0" dirty="0">
                <a:solidFill>
                  <a:schemeClr val="dk1"/>
                </a:solidFill>
                <a:latin typeface="Calibri" panose="020F0502020204030204" pitchFamily="34" charset="0"/>
              </a:rPr>
              <a:t>X web application for </a:t>
            </a:r>
            <a:r>
              <a:rPr lang="en-US" sz="2800" b="0" dirty="0" smtClean="0">
                <a:solidFill>
                  <a:schemeClr val="dk1"/>
                </a:solidFill>
                <a:latin typeface="Calibri" panose="020F0502020204030204" pitchFamily="34" charset="0"/>
              </a:rPr>
              <a:t>data </a:t>
            </a:r>
            <a:r>
              <a:rPr lang="en-US" sz="2800" b="0" dirty="0">
                <a:solidFill>
                  <a:schemeClr val="dk1"/>
                </a:solidFill>
                <a:latin typeface="Calibri" panose="020F0502020204030204" pitchFamily="34" charset="0"/>
              </a:rPr>
              <a:t>uploading and </a:t>
            </a:r>
            <a:r>
              <a:rPr lang="en-US" sz="2800" b="0" dirty="0" smtClean="0">
                <a:solidFill>
                  <a:schemeClr val="dk1"/>
                </a:solidFill>
                <a:latin typeface="Calibri" panose="020F0502020204030204" pitchFamily="34" charset="0"/>
              </a:rPr>
              <a:t>generation of </a:t>
            </a:r>
            <a:r>
              <a:rPr lang="en-US" sz="2800" b="0" dirty="0">
                <a:solidFill>
                  <a:schemeClr val="dk1"/>
                </a:solidFill>
                <a:latin typeface="Calibri" panose="020F0502020204030204" pitchFamily="34" charset="0"/>
              </a:rPr>
              <a:t>automated District Report </a:t>
            </a:r>
            <a:r>
              <a:rPr lang="en-US" sz="2800" b="0" dirty="0" smtClean="0">
                <a:solidFill>
                  <a:schemeClr val="dk1"/>
                </a:solidFill>
                <a:latin typeface="Calibri" panose="020F0502020204030204" pitchFamily="34" charset="0"/>
              </a:rPr>
              <a:t>Cards </a:t>
            </a:r>
            <a:r>
              <a:rPr lang="en-US" sz="2800" b="0" dirty="0">
                <a:solidFill>
                  <a:schemeClr val="dk1"/>
                </a:solidFill>
                <a:latin typeface="Calibri" panose="020F0502020204030204" pitchFamily="34" charset="0"/>
              </a:rPr>
              <a:t>(</a:t>
            </a:r>
            <a:r>
              <a:rPr lang="en-US" sz="2800" b="0" dirty="0" smtClean="0">
                <a:solidFill>
                  <a:schemeClr val="dk1"/>
                </a:solidFill>
                <a:latin typeface="Calibri" panose="020F0502020204030204" pitchFamily="34" charset="0"/>
              </a:rPr>
              <a:t>DRCs)</a:t>
            </a:r>
            <a:endParaRPr lang="en-US" sz="2800" b="0" dirty="0">
              <a:solidFill>
                <a:schemeClr val="dk1"/>
              </a:solidFill>
              <a:latin typeface="Calibri" panose="020F0502020204030204" pitchFamily="34" charset="0"/>
            </a:endParaRPr>
          </a:p>
          <a:p>
            <a:endParaRPr lang="en-US" dirty="0"/>
          </a:p>
        </p:txBody>
      </p:sp>
      <p:pic>
        <p:nvPicPr>
          <p:cNvPr id="6" name="Picture 3" descr="Web Application.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03067" y="2517048"/>
            <a:ext cx="5254580" cy="2057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888241" y="4951191"/>
            <a:ext cx="8515066" cy="954107"/>
          </a:xfrm>
          <a:prstGeom prst="rect">
            <a:avLst/>
          </a:prstGeom>
        </p:spPr>
        <p:txBody>
          <a:bodyPr wrap="square">
            <a:spAutoFit/>
          </a:bodyPr>
          <a:lstStyle/>
          <a:p>
            <a:pPr marL="514350" indent="-514350" eaLnBrk="0" fontAlgn="base" hangingPunct="0">
              <a:spcBef>
                <a:spcPct val="40000"/>
              </a:spcBef>
              <a:spcAft>
                <a:spcPct val="0"/>
              </a:spcAft>
              <a:buFont typeface="+mj-lt"/>
              <a:buAutoNum type="arabicPeriod" startAt="8"/>
              <a:defRPr/>
            </a:pPr>
            <a:r>
              <a:rPr lang="en-US" sz="2800" dirty="0" smtClean="0">
                <a:solidFill>
                  <a:schemeClr val="dk1"/>
                </a:solidFill>
                <a:latin typeface="Calibri" panose="020F0502020204030204" pitchFamily="34" charset="0"/>
              </a:rPr>
              <a:t>Allocate funds </a:t>
            </a:r>
            <a:r>
              <a:rPr lang="en-US" sz="2800" dirty="0">
                <a:solidFill>
                  <a:schemeClr val="dk1"/>
                </a:solidFill>
                <a:latin typeface="Calibri" panose="020F0502020204030204" pitchFamily="34" charset="0"/>
              </a:rPr>
              <a:t>for conducting the survey activities in States/UTs as per norms approved by NCERT</a:t>
            </a:r>
          </a:p>
        </p:txBody>
      </p:sp>
      <p:sp>
        <p:nvSpPr>
          <p:cNvPr id="8" name="Rectangle 7"/>
          <p:cNvSpPr/>
          <p:nvPr/>
        </p:nvSpPr>
        <p:spPr>
          <a:xfrm>
            <a:off x="1626686" y="301059"/>
            <a:ext cx="8934181" cy="584775"/>
          </a:xfrm>
          <a:prstGeom prst="rect">
            <a:avLst/>
          </a:prstGeom>
        </p:spPr>
        <p:txBody>
          <a:bodyPr wrap="square">
            <a:spAutoFit/>
          </a:bodyPr>
          <a:lstStyle/>
          <a:p>
            <a:pPr fontAlgn="base">
              <a:spcBef>
                <a:spcPct val="40000"/>
              </a:spcBef>
              <a:spcAft>
                <a:spcPct val="0"/>
              </a:spcAft>
            </a:pPr>
            <a:r>
              <a:rPr lang="en-US" sz="3200" dirty="0" smtClean="0">
                <a:solidFill>
                  <a:schemeClr val="bg1"/>
                </a:solidFill>
                <a:latin typeface="Calibri" panose="020F0502020204030204" pitchFamily="34" charset="0"/>
                <a:cs typeface="Calibri" panose="020F0502020204030204" pitchFamily="34" charset="0"/>
              </a:rPr>
              <a:t>Roles And Responsibilities: NCERT (3/4)</a:t>
            </a:r>
            <a:endParaRPr lang="en-IN" sz="32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928638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755417" y="1449392"/>
            <a:ext cx="8647890" cy="3451225"/>
          </a:xfrm>
        </p:spPr>
        <p:txBody>
          <a:bodyPr/>
          <a:lstStyle/>
          <a:p>
            <a:pPr marL="514350" indent="-514350">
              <a:buFont typeface="+mj-lt"/>
              <a:buAutoNum type="arabicPeriod" startAt="9"/>
              <a:defRPr/>
            </a:pPr>
            <a:r>
              <a:rPr lang="en-US" sz="2800" b="0" dirty="0" smtClean="0">
                <a:solidFill>
                  <a:schemeClr val="dk1"/>
                </a:solidFill>
                <a:latin typeface="Calibri" panose="020F0502020204030204" pitchFamily="34" charset="0"/>
              </a:rPr>
              <a:t>Prepare </a:t>
            </a:r>
            <a:r>
              <a:rPr lang="en-US" sz="2800" b="0" dirty="0">
                <a:solidFill>
                  <a:schemeClr val="dk1"/>
                </a:solidFill>
                <a:latin typeface="Calibri" panose="020F0502020204030204" pitchFamily="34" charset="0"/>
              </a:rPr>
              <a:t>schedule </a:t>
            </a:r>
            <a:r>
              <a:rPr lang="en-US" sz="2800" b="0" dirty="0" smtClean="0">
                <a:solidFill>
                  <a:schemeClr val="dk1"/>
                </a:solidFill>
                <a:latin typeface="Calibri" panose="020F0502020204030204" pitchFamily="34" charset="0"/>
              </a:rPr>
              <a:t>of </a:t>
            </a:r>
            <a:r>
              <a:rPr lang="en-US" sz="2800" b="0" dirty="0">
                <a:solidFill>
                  <a:schemeClr val="dk1"/>
                </a:solidFill>
                <a:latin typeface="Calibri" panose="020F0502020204030204" pitchFamily="34" charset="0"/>
              </a:rPr>
              <a:t>the main survey activities for </a:t>
            </a:r>
            <a:r>
              <a:rPr lang="en-US" sz="2800" b="0" dirty="0" smtClean="0">
                <a:solidFill>
                  <a:schemeClr val="dk1"/>
                </a:solidFill>
                <a:latin typeface="Calibri" panose="020F0502020204030204" pitchFamily="34" charset="0"/>
              </a:rPr>
              <a:t>States/UTs </a:t>
            </a:r>
          </a:p>
          <a:p>
            <a:pPr marL="514350" indent="-514350">
              <a:buFont typeface="+mj-lt"/>
              <a:buAutoNum type="arabicPeriod" startAt="9"/>
              <a:defRPr/>
            </a:pPr>
            <a:r>
              <a:rPr lang="en-US" sz="2800" b="0" dirty="0">
                <a:solidFill>
                  <a:schemeClr val="dk1"/>
                </a:solidFill>
                <a:latin typeface="Calibri" panose="020F0502020204030204" pitchFamily="34" charset="0"/>
              </a:rPr>
              <a:t>M</a:t>
            </a:r>
            <a:r>
              <a:rPr lang="en-US" sz="2800" b="0" dirty="0" smtClean="0">
                <a:solidFill>
                  <a:schemeClr val="dk1"/>
                </a:solidFill>
                <a:latin typeface="Calibri" panose="020F0502020204030204" pitchFamily="34" charset="0"/>
              </a:rPr>
              <a:t>onitor, supervise </a:t>
            </a:r>
            <a:r>
              <a:rPr lang="en-US" sz="2800" b="0" dirty="0">
                <a:solidFill>
                  <a:schemeClr val="dk1"/>
                </a:solidFill>
                <a:latin typeface="Calibri" panose="020F0502020204030204" pitchFamily="34" charset="0"/>
              </a:rPr>
              <a:t>and </a:t>
            </a:r>
            <a:r>
              <a:rPr lang="en-US" sz="2800" b="0" dirty="0" smtClean="0">
                <a:solidFill>
                  <a:schemeClr val="dk1"/>
                </a:solidFill>
                <a:latin typeface="Calibri" panose="020F0502020204030204" pitchFamily="34" charset="0"/>
              </a:rPr>
              <a:t>facilitate </a:t>
            </a:r>
            <a:r>
              <a:rPr lang="en-US" sz="2800" b="0" dirty="0">
                <a:solidFill>
                  <a:schemeClr val="dk1"/>
                </a:solidFill>
                <a:latin typeface="Calibri" panose="020F0502020204030204" pitchFamily="34" charset="0"/>
              </a:rPr>
              <a:t>the activities of </a:t>
            </a:r>
            <a:r>
              <a:rPr lang="en-US" sz="2800" b="0" dirty="0" smtClean="0">
                <a:solidFill>
                  <a:schemeClr val="dk1"/>
                </a:solidFill>
                <a:latin typeface="Calibri" panose="020F0502020204030204" pitchFamily="34" charset="0"/>
              </a:rPr>
              <a:t>the survey</a:t>
            </a:r>
            <a:endParaRPr lang="en-US" sz="2800" b="0" dirty="0">
              <a:solidFill>
                <a:schemeClr val="dk1"/>
              </a:solidFill>
              <a:latin typeface="Calibri" panose="020F0502020204030204" pitchFamily="34" charset="0"/>
            </a:endParaRPr>
          </a:p>
          <a:p>
            <a:pPr marL="514350" indent="-514350">
              <a:buFont typeface="+mj-lt"/>
              <a:buAutoNum type="arabicPeriod" startAt="9"/>
              <a:defRPr/>
            </a:pPr>
            <a:r>
              <a:rPr lang="en-US" sz="2800" b="0" dirty="0" smtClean="0">
                <a:solidFill>
                  <a:schemeClr val="dk1"/>
                </a:solidFill>
                <a:latin typeface="Calibri" panose="020F0502020204030204" pitchFamily="34" charset="0"/>
              </a:rPr>
              <a:t>Ensure </a:t>
            </a:r>
            <a:r>
              <a:rPr lang="en-US" sz="2800" b="0" dirty="0">
                <a:solidFill>
                  <a:schemeClr val="dk1"/>
                </a:solidFill>
                <a:latin typeface="Calibri" panose="020F0502020204030204" pitchFamily="34" charset="0"/>
              </a:rPr>
              <a:t>availability of ESD expertise </a:t>
            </a:r>
            <a:r>
              <a:rPr lang="en-US" sz="2800" b="0" dirty="0" smtClean="0">
                <a:solidFill>
                  <a:schemeClr val="dk1"/>
                </a:solidFill>
                <a:latin typeface="Calibri" panose="020F0502020204030204" pitchFamily="34" charset="0"/>
              </a:rPr>
              <a:t>at </a:t>
            </a:r>
            <a:r>
              <a:rPr lang="en-US" sz="2800" b="0" dirty="0">
                <a:solidFill>
                  <a:schemeClr val="dk1"/>
                </a:solidFill>
                <a:latin typeface="Calibri" panose="020F0502020204030204" pitchFamily="34" charset="0"/>
              </a:rPr>
              <a:t>State </a:t>
            </a:r>
            <a:r>
              <a:rPr lang="en-US" sz="2800" b="0" dirty="0" smtClean="0">
                <a:solidFill>
                  <a:schemeClr val="dk1"/>
                </a:solidFill>
                <a:latin typeface="Calibri" panose="020F0502020204030204" pitchFamily="34" charset="0"/>
              </a:rPr>
              <a:t>Level </a:t>
            </a:r>
            <a:r>
              <a:rPr lang="en-US" sz="2800" b="0" dirty="0">
                <a:solidFill>
                  <a:schemeClr val="dk1"/>
                </a:solidFill>
                <a:latin typeface="Calibri" panose="020F0502020204030204" pitchFamily="34" charset="0"/>
              </a:rPr>
              <a:t>(ICs) for consultation and  resolution of issues during </a:t>
            </a:r>
            <a:r>
              <a:rPr lang="en-US" sz="2800" b="0" dirty="0" smtClean="0">
                <a:solidFill>
                  <a:schemeClr val="dk1"/>
                </a:solidFill>
                <a:latin typeface="Calibri" panose="020F0502020204030204" pitchFamily="34" charset="0"/>
              </a:rPr>
              <a:t>the survey</a:t>
            </a:r>
            <a:endParaRPr lang="en-US" sz="2800" b="0" dirty="0">
              <a:solidFill>
                <a:schemeClr val="dk1"/>
              </a:solidFill>
              <a:latin typeface="Calibri" panose="020F0502020204030204" pitchFamily="34" charset="0"/>
            </a:endParaRPr>
          </a:p>
          <a:p>
            <a:pPr marL="514350" indent="-514350">
              <a:buFont typeface="+mj-lt"/>
              <a:buAutoNum type="arabicPeriod" startAt="9"/>
              <a:defRPr/>
            </a:pPr>
            <a:r>
              <a:rPr lang="en-US" sz="2800" b="0" dirty="0" smtClean="0">
                <a:solidFill>
                  <a:schemeClr val="dk1"/>
                </a:solidFill>
                <a:latin typeface="Calibri" panose="020F0502020204030204" pitchFamily="34" charset="0"/>
              </a:rPr>
              <a:t>Provide guidance </a:t>
            </a:r>
            <a:r>
              <a:rPr lang="en-US" sz="2800" b="0" dirty="0">
                <a:solidFill>
                  <a:schemeClr val="dk1"/>
                </a:solidFill>
                <a:latin typeface="Calibri" panose="020F0502020204030204" pitchFamily="34" charset="0"/>
              </a:rPr>
              <a:t>for the collection of filled- in survey material </a:t>
            </a:r>
          </a:p>
          <a:p>
            <a:pPr marL="514350" indent="-514350">
              <a:buFont typeface="+mj-lt"/>
              <a:buAutoNum type="arabicPeriod" startAt="9"/>
              <a:defRPr/>
            </a:pPr>
            <a:r>
              <a:rPr lang="en-US" sz="2800" b="0" dirty="0" smtClean="0">
                <a:solidFill>
                  <a:schemeClr val="dk1"/>
                </a:solidFill>
                <a:latin typeface="Calibri" panose="020F0502020204030204" pitchFamily="34" charset="0"/>
              </a:rPr>
              <a:t>Develop National </a:t>
            </a:r>
            <a:r>
              <a:rPr lang="en-US" sz="2800" b="0" dirty="0">
                <a:solidFill>
                  <a:schemeClr val="dk1"/>
                </a:solidFill>
                <a:latin typeface="Calibri" panose="020F0502020204030204" pitchFamily="34" charset="0"/>
              </a:rPr>
              <a:t>and State </a:t>
            </a:r>
            <a:r>
              <a:rPr lang="en-US" sz="2800" b="0" dirty="0" smtClean="0">
                <a:solidFill>
                  <a:schemeClr val="dk1"/>
                </a:solidFill>
                <a:latin typeface="Calibri" panose="020F0502020204030204" pitchFamily="34" charset="0"/>
              </a:rPr>
              <a:t>Reports</a:t>
            </a:r>
            <a:endParaRPr lang="en-US" sz="2800" b="0" dirty="0">
              <a:solidFill>
                <a:schemeClr val="dk1"/>
              </a:solidFill>
              <a:latin typeface="Calibri" panose="020F0502020204030204" pitchFamily="34" charset="0"/>
            </a:endParaRPr>
          </a:p>
        </p:txBody>
      </p:sp>
      <p:sp>
        <p:nvSpPr>
          <p:cNvPr id="6" name="Rectangle 5"/>
          <p:cNvSpPr/>
          <p:nvPr/>
        </p:nvSpPr>
        <p:spPr>
          <a:xfrm>
            <a:off x="1626686" y="301059"/>
            <a:ext cx="8934181" cy="584775"/>
          </a:xfrm>
          <a:prstGeom prst="rect">
            <a:avLst/>
          </a:prstGeom>
        </p:spPr>
        <p:txBody>
          <a:bodyPr wrap="square">
            <a:spAutoFit/>
          </a:bodyPr>
          <a:lstStyle/>
          <a:p>
            <a:pPr fontAlgn="base">
              <a:spcBef>
                <a:spcPct val="40000"/>
              </a:spcBef>
              <a:spcAft>
                <a:spcPct val="0"/>
              </a:spcAft>
            </a:pPr>
            <a:r>
              <a:rPr lang="en-US" sz="3200" dirty="0" smtClean="0">
                <a:solidFill>
                  <a:schemeClr val="bg1"/>
                </a:solidFill>
                <a:latin typeface="Calibri" panose="020F0502020204030204" pitchFamily="34" charset="0"/>
                <a:cs typeface="Calibri" panose="020F0502020204030204" pitchFamily="34" charset="0"/>
              </a:rPr>
              <a:t>Roles And Responsibilities: NCERT (4/4)</a:t>
            </a:r>
            <a:endParaRPr lang="en-IN" sz="32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998921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175771589"/>
              </p:ext>
            </p:extLst>
          </p:nvPr>
        </p:nvGraphicFramePr>
        <p:xfrm>
          <a:off x="928047" y="1501253"/>
          <a:ext cx="8366077" cy="44845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1651000" y="206062"/>
            <a:ext cx="2430474" cy="707886"/>
          </a:xfrm>
          <a:prstGeom prst="rect">
            <a:avLst/>
          </a:prstGeom>
        </p:spPr>
        <p:txBody>
          <a:bodyPr wrap="none" rtlCol="0">
            <a:spAutoFit/>
          </a:bodyPr>
          <a:lstStyle/>
          <a:p>
            <a:r>
              <a:rPr lang="en-IN" sz="4000" dirty="0" smtClean="0">
                <a:solidFill>
                  <a:schemeClr val="bg1"/>
                </a:solidFill>
                <a:latin typeface="Calibri" panose="020F0502020204030204" pitchFamily="34" charset="0"/>
                <a:cs typeface="Calibri" panose="020F0502020204030204" pitchFamily="34" charset="0"/>
              </a:rPr>
              <a:t>State Level</a:t>
            </a:r>
            <a:endParaRPr lang="en-IN" sz="40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247311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45945" y="341377"/>
            <a:ext cx="9235536" cy="1169551"/>
          </a:xfrm>
          <a:prstGeom prst="rect">
            <a:avLst/>
          </a:prstGeom>
        </p:spPr>
        <p:txBody>
          <a:bodyPr wrap="square" rtlCol="0">
            <a:spAutoFit/>
          </a:bodyPr>
          <a:lstStyle/>
          <a:p>
            <a:r>
              <a:rPr lang="en-US" sz="3400" dirty="0" smtClean="0">
                <a:solidFill>
                  <a:schemeClr val="bg1"/>
                </a:solidFill>
                <a:latin typeface="Calibri" panose="020F0502020204030204" pitchFamily="34" charset="0"/>
                <a:cs typeface="Calibri" panose="020F0502020204030204" pitchFamily="34" charset="0"/>
              </a:rPr>
              <a:t>Roles And Responsibilities: State Coordinator (1/3)</a:t>
            </a:r>
            <a:endParaRPr lang="en-IN" sz="3400" dirty="0" smtClean="0">
              <a:solidFill>
                <a:schemeClr val="bg1"/>
              </a:solidFill>
              <a:latin typeface="Calibri" panose="020F0502020204030204" pitchFamily="34" charset="0"/>
              <a:cs typeface="Calibri" panose="020F0502020204030204" pitchFamily="34" charset="0"/>
            </a:endParaRPr>
          </a:p>
          <a:p>
            <a:endParaRPr lang="en-IN" sz="3600" b="0" kern="0" dirty="0" smtClean="0"/>
          </a:p>
        </p:txBody>
      </p:sp>
      <p:sp>
        <p:nvSpPr>
          <p:cNvPr id="4" name="Content Placeholder 3"/>
          <p:cNvSpPr>
            <a:spLocks noGrp="1"/>
          </p:cNvSpPr>
          <p:nvPr>
            <p:ph idx="1"/>
          </p:nvPr>
        </p:nvSpPr>
        <p:spPr>
          <a:xfrm>
            <a:off x="786548" y="1332291"/>
            <a:ext cx="8647890" cy="3451225"/>
          </a:xfrm>
        </p:spPr>
        <p:txBody>
          <a:bodyPr/>
          <a:lstStyle/>
          <a:p>
            <a:pPr marL="514350" indent="-514350">
              <a:buFont typeface="+mj-lt"/>
              <a:buAutoNum type="arabicPeriod"/>
              <a:defRPr/>
            </a:pPr>
            <a:r>
              <a:rPr lang="en-US" sz="2800" b="0" dirty="0" smtClean="0">
                <a:solidFill>
                  <a:schemeClr val="dk1"/>
                </a:solidFill>
                <a:latin typeface="Calibri" panose="020F0502020204030204" pitchFamily="34" charset="0"/>
              </a:rPr>
              <a:t>Implement survey </a:t>
            </a:r>
            <a:r>
              <a:rPr lang="en-US" sz="2800" b="0" dirty="0">
                <a:solidFill>
                  <a:schemeClr val="dk1"/>
                </a:solidFill>
                <a:latin typeface="Calibri" panose="020F0502020204030204" pitchFamily="34" charset="0"/>
              </a:rPr>
              <a:t>activities in all the districts of </a:t>
            </a:r>
            <a:r>
              <a:rPr lang="en-US" sz="2800" b="0" dirty="0" smtClean="0">
                <a:solidFill>
                  <a:schemeClr val="dk1"/>
                </a:solidFill>
                <a:latin typeface="Calibri" panose="020F0502020204030204" pitchFamily="34" charset="0"/>
              </a:rPr>
              <a:t>the State/UT </a:t>
            </a:r>
            <a:r>
              <a:rPr lang="en-US" sz="2800" b="0" dirty="0">
                <a:solidFill>
                  <a:schemeClr val="dk1"/>
                </a:solidFill>
                <a:latin typeface="Calibri" panose="020F0502020204030204" pitchFamily="34" charset="0"/>
              </a:rPr>
              <a:t>in coordination with the State  Project Director (SPD) – </a:t>
            </a:r>
            <a:r>
              <a:rPr lang="en-US" sz="2800" b="0" dirty="0" smtClean="0">
                <a:solidFill>
                  <a:schemeClr val="dk1"/>
                </a:solidFill>
                <a:latin typeface="Calibri" panose="020F0502020204030204" pitchFamily="34" charset="0"/>
              </a:rPr>
              <a:t>RMSA</a:t>
            </a:r>
          </a:p>
          <a:p>
            <a:pPr marL="514350" indent="-514350">
              <a:buFont typeface="+mj-lt"/>
              <a:buAutoNum type="arabicPeriod"/>
              <a:defRPr/>
            </a:pPr>
            <a:endParaRPr lang="en-US" sz="2800" b="0" dirty="0" smtClean="0">
              <a:solidFill>
                <a:schemeClr val="dk1"/>
              </a:solidFill>
              <a:latin typeface="Calibri" panose="020F0502020204030204" pitchFamily="34" charset="0"/>
            </a:endParaRPr>
          </a:p>
          <a:p>
            <a:pPr marL="514350" indent="-514350">
              <a:buFont typeface="+mj-lt"/>
              <a:buAutoNum type="arabicPeriod"/>
            </a:pPr>
            <a:r>
              <a:rPr lang="en-US" sz="2800" b="0" dirty="0" smtClean="0">
                <a:solidFill>
                  <a:schemeClr val="dk1"/>
                </a:solidFill>
                <a:latin typeface="Calibri" panose="020F0502020204030204" pitchFamily="34" charset="0"/>
              </a:rPr>
              <a:t>Provide: </a:t>
            </a:r>
          </a:p>
          <a:p>
            <a:pPr marL="804863" indent="-231775">
              <a:buFont typeface="Arial" panose="020B0604020202020204" pitchFamily="34" charset="0"/>
              <a:buChar char="•"/>
            </a:pPr>
            <a:r>
              <a:rPr lang="en-US" sz="2800" b="0" dirty="0">
                <a:solidFill>
                  <a:schemeClr val="dk1"/>
                </a:solidFill>
                <a:latin typeface="Calibri" panose="020F0502020204030204" pitchFamily="34" charset="0"/>
              </a:rPr>
              <a:t>Guidance in conducting the survey </a:t>
            </a:r>
          </a:p>
          <a:p>
            <a:pPr marL="804863" indent="-231775">
              <a:buFont typeface="Arial" panose="020B0604020202020204" pitchFamily="34" charset="0"/>
              <a:buChar char="•"/>
            </a:pPr>
            <a:r>
              <a:rPr lang="en-US" sz="2800" b="0" dirty="0">
                <a:solidFill>
                  <a:schemeClr val="dk1"/>
                </a:solidFill>
                <a:latin typeface="Calibri" panose="020F0502020204030204" pitchFamily="34" charset="0"/>
              </a:rPr>
              <a:t>Support (i.e. basic office facilities) to the IC in conducting the survey </a:t>
            </a:r>
          </a:p>
          <a:p>
            <a:pPr marL="804863" indent="-231775">
              <a:buFont typeface="Arial" panose="020B0604020202020204" pitchFamily="34" charset="0"/>
              <a:buChar char="•"/>
            </a:pPr>
            <a:r>
              <a:rPr lang="en-US" sz="2800" b="0" dirty="0">
                <a:solidFill>
                  <a:schemeClr val="dk1"/>
                </a:solidFill>
                <a:latin typeface="Calibri" panose="020F0502020204030204" pitchFamily="34" charset="0"/>
              </a:rPr>
              <a:t>Act as a liaison officer between NCERT and IC</a:t>
            </a:r>
          </a:p>
          <a:p>
            <a:endParaRPr lang="en-US" dirty="0"/>
          </a:p>
        </p:txBody>
      </p:sp>
      <p:pic>
        <p:nvPicPr>
          <p:cNvPr id="6" name="Picture 3" descr="Implementation.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28413" y="2137966"/>
            <a:ext cx="2852738" cy="149542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advice_and_guidanc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4307" y="3769891"/>
            <a:ext cx="2517775" cy="98107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9556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5299" y="1270667"/>
            <a:ext cx="9290145" cy="4490136"/>
          </a:xfrm>
        </p:spPr>
        <p:txBody>
          <a:bodyPr/>
          <a:lstStyle/>
          <a:p>
            <a:pPr marL="514350" indent="-514350">
              <a:buFont typeface="+mj-lt"/>
              <a:buAutoNum type="arabicPeriod" startAt="3"/>
              <a:defRPr/>
            </a:pPr>
            <a:r>
              <a:rPr lang="en-US" sz="2600" b="0" dirty="0">
                <a:solidFill>
                  <a:schemeClr val="dk1"/>
                </a:solidFill>
                <a:latin typeface="Calibri" panose="020F0502020204030204" pitchFamily="34" charset="0"/>
              </a:rPr>
              <a:t>Nominate </a:t>
            </a:r>
            <a:r>
              <a:rPr lang="en-US" sz="2600" b="0" dirty="0" smtClean="0">
                <a:solidFill>
                  <a:schemeClr val="dk1"/>
                </a:solidFill>
                <a:latin typeface="Calibri" panose="020F0502020204030204" pitchFamily="34" charset="0"/>
              </a:rPr>
              <a:t>one</a:t>
            </a:r>
          </a:p>
          <a:p>
            <a:pPr marL="968375" indent="-449263">
              <a:buFont typeface="Arial" panose="020B0604020202020204" pitchFamily="34" charset="0"/>
              <a:buChar char="•"/>
              <a:defRPr/>
            </a:pPr>
            <a:r>
              <a:rPr lang="en-US" sz="2600" b="0" dirty="0" smtClean="0">
                <a:solidFill>
                  <a:schemeClr val="dk1"/>
                </a:solidFill>
                <a:latin typeface="Calibri" panose="020F0502020204030204" pitchFamily="34" charset="0"/>
              </a:rPr>
              <a:t>District </a:t>
            </a:r>
            <a:r>
              <a:rPr lang="en-US" sz="2600" b="0" dirty="0">
                <a:solidFill>
                  <a:schemeClr val="dk1"/>
                </a:solidFill>
                <a:latin typeface="Calibri" panose="020F0502020204030204" pitchFamily="34" charset="0"/>
              </a:rPr>
              <a:t>Education Officer (DEO) as District Coordinator (DC) in all the districts of the State/UT for implementing survey activities </a:t>
            </a:r>
            <a:r>
              <a:rPr lang="en-US" sz="2600" b="0" dirty="0" smtClean="0">
                <a:solidFill>
                  <a:schemeClr val="dk1"/>
                </a:solidFill>
                <a:latin typeface="Calibri" panose="020F0502020204030204" pitchFamily="34" charset="0"/>
              </a:rPr>
              <a:t>at the school level. The DC also has to coordinate the scanning, verification and upload of CSV files into the NAS Class X web application and DRC generation</a:t>
            </a:r>
          </a:p>
          <a:p>
            <a:pPr marL="968375" indent="-449263">
              <a:buFont typeface="Arial" panose="020B0604020202020204" pitchFamily="34" charset="0"/>
              <a:buChar char="•"/>
              <a:defRPr/>
            </a:pPr>
            <a:r>
              <a:rPr lang="en-US" sz="2600" b="0" dirty="0" smtClean="0">
                <a:solidFill>
                  <a:schemeClr val="dk1"/>
                </a:solidFill>
                <a:latin typeface="Calibri" panose="020F0502020204030204" pitchFamily="34" charset="0"/>
              </a:rPr>
              <a:t>Assistant </a:t>
            </a:r>
            <a:r>
              <a:rPr lang="en-US" sz="2600" b="0" dirty="0">
                <a:solidFill>
                  <a:schemeClr val="dk1"/>
                </a:solidFill>
                <a:latin typeface="Calibri" panose="020F0502020204030204" pitchFamily="34" charset="0"/>
              </a:rPr>
              <a:t>District Coordinator (ADC) at district level for assisting DC </a:t>
            </a:r>
          </a:p>
          <a:p>
            <a:pPr marL="968375" indent="-449263">
              <a:buFont typeface="Arial" panose="020B0604020202020204" pitchFamily="34" charset="0"/>
              <a:buChar char="•"/>
              <a:defRPr/>
            </a:pPr>
            <a:r>
              <a:rPr lang="en-US" sz="2600" b="0" dirty="0">
                <a:solidFill>
                  <a:schemeClr val="dk1"/>
                </a:solidFill>
                <a:latin typeface="Calibri" panose="020F0502020204030204" pitchFamily="34" charset="0"/>
              </a:rPr>
              <a:t>MIS Coordinator to carry out data  scanning, verification, uploading CSV files into the NAS Class X web application for generation of District Report Cards</a:t>
            </a:r>
          </a:p>
        </p:txBody>
      </p:sp>
      <p:sp>
        <p:nvSpPr>
          <p:cNvPr id="3" name="Title 2"/>
          <p:cNvSpPr>
            <a:spLocks noGrp="1"/>
          </p:cNvSpPr>
          <p:nvPr>
            <p:ph type="title"/>
          </p:nvPr>
        </p:nvSpPr>
        <p:spPr>
          <a:xfrm>
            <a:off x="1655360" y="51537"/>
            <a:ext cx="8915400" cy="1252537"/>
          </a:xfrm>
        </p:spPr>
        <p:txBody>
          <a:bodyPr/>
          <a:lstStyle/>
          <a:p>
            <a:r>
              <a:rPr lang="en-US" dirty="0" smtClean="0"/>
              <a:t/>
            </a:r>
            <a:br>
              <a:rPr lang="en-US" dirty="0" smtClean="0"/>
            </a:br>
            <a:endParaRPr lang="en-US" dirty="0"/>
          </a:p>
        </p:txBody>
      </p:sp>
      <p:pic>
        <p:nvPicPr>
          <p:cNvPr id="7" name="Picture 6" descr="Nomination.jpg"/>
          <p:cNvPicPr>
            <a:picLocks noChangeAspect="1"/>
          </p:cNvPicPr>
          <p:nvPr/>
        </p:nvPicPr>
        <p:blipFill>
          <a:blip r:embed="rId2" cstate="print"/>
          <a:stretch>
            <a:fillRect/>
          </a:stretch>
        </p:blipFill>
        <p:spPr>
          <a:xfrm>
            <a:off x="54503" y="2646729"/>
            <a:ext cx="1408067" cy="118872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8" name="TextBox 7"/>
          <p:cNvSpPr txBox="1"/>
          <p:nvPr/>
        </p:nvSpPr>
        <p:spPr>
          <a:xfrm>
            <a:off x="1245945" y="341377"/>
            <a:ext cx="9235536" cy="1169551"/>
          </a:xfrm>
          <a:prstGeom prst="rect">
            <a:avLst/>
          </a:prstGeom>
        </p:spPr>
        <p:txBody>
          <a:bodyPr wrap="square" rtlCol="0">
            <a:spAutoFit/>
          </a:bodyPr>
          <a:lstStyle/>
          <a:p>
            <a:r>
              <a:rPr lang="en-US" sz="3400" dirty="0" smtClean="0">
                <a:solidFill>
                  <a:schemeClr val="bg1"/>
                </a:solidFill>
                <a:latin typeface="Calibri" panose="020F0502020204030204" pitchFamily="34" charset="0"/>
                <a:cs typeface="Calibri" panose="020F0502020204030204" pitchFamily="34" charset="0"/>
              </a:rPr>
              <a:t>Roles And Responsibilities: State Coordinator (2/3)</a:t>
            </a:r>
            <a:endParaRPr lang="en-IN" sz="3400" dirty="0" smtClean="0">
              <a:solidFill>
                <a:schemeClr val="bg1"/>
              </a:solidFill>
              <a:latin typeface="Calibri" panose="020F0502020204030204" pitchFamily="34" charset="0"/>
              <a:cs typeface="Calibri" panose="020F0502020204030204" pitchFamily="34" charset="0"/>
            </a:endParaRPr>
          </a:p>
          <a:p>
            <a:endParaRPr lang="en-IN" sz="3600" b="0" kern="0" dirty="0" smtClean="0"/>
          </a:p>
        </p:txBody>
      </p:sp>
    </p:spTree>
    <p:extLst>
      <p:ext uri="{BB962C8B-B14F-4D97-AF65-F5344CB8AC3E}">
        <p14:creationId xmlns:p14="http://schemas.microsoft.com/office/powerpoint/2010/main" val="21007589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5299" y="1305499"/>
            <a:ext cx="9290145" cy="4490136"/>
          </a:xfrm>
        </p:spPr>
        <p:txBody>
          <a:bodyPr/>
          <a:lstStyle/>
          <a:p>
            <a:pPr marL="514350" indent="-514350">
              <a:buFont typeface="+mj-lt"/>
              <a:buAutoNum type="arabicPeriod" startAt="4"/>
              <a:defRPr/>
            </a:pPr>
            <a:r>
              <a:rPr lang="en-US" sz="2600" b="0" dirty="0" smtClean="0">
                <a:solidFill>
                  <a:schemeClr val="dk1"/>
                </a:solidFill>
                <a:latin typeface="Calibri" panose="020F0502020204030204" pitchFamily="34" charset="0"/>
              </a:rPr>
              <a:t>Facilitate IC </a:t>
            </a:r>
            <a:r>
              <a:rPr lang="en-US" sz="2600" b="0" dirty="0">
                <a:solidFill>
                  <a:schemeClr val="dk1"/>
                </a:solidFill>
                <a:latin typeface="Calibri" panose="020F0502020204030204" pitchFamily="34" charset="0"/>
              </a:rPr>
              <a:t>for attending meetings/ programmes associated with the survey and </a:t>
            </a:r>
            <a:r>
              <a:rPr lang="en-US" sz="2600" b="0" dirty="0" smtClean="0">
                <a:solidFill>
                  <a:schemeClr val="dk1"/>
                </a:solidFill>
                <a:latin typeface="Calibri" panose="020F0502020204030204" pitchFamily="34" charset="0"/>
              </a:rPr>
              <a:t>for ensuring </a:t>
            </a:r>
            <a:r>
              <a:rPr lang="en-US" sz="2600" b="0" dirty="0">
                <a:solidFill>
                  <a:schemeClr val="dk1"/>
                </a:solidFill>
                <a:latin typeface="Calibri" panose="020F0502020204030204" pitchFamily="34" charset="0"/>
              </a:rPr>
              <a:t>smooth functioning of </a:t>
            </a:r>
            <a:r>
              <a:rPr lang="en-US" sz="2600" b="0" dirty="0" smtClean="0">
                <a:solidFill>
                  <a:schemeClr val="dk1"/>
                </a:solidFill>
                <a:latin typeface="Calibri" panose="020F0502020204030204" pitchFamily="34" charset="0"/>
              </a:rPr>
              <a:t>all survey activities</a:t>
            </a:r>
            <a:endParaRPr lang="en-US" sz="2600" b="0" dirty="0">
              <a:solidFill>
                <a:schemeClr val="dk1"/>
              </a:solidFill>
              <a:latin typeface="Calibri" panose="020F0502020204030204" pitchFamily="34" charset="0"/>
            </a:endParaRPr>
          </a:p>
          <a:p>
            <a:pPr marL="514350" indent="-514350">
              <a:buFont typeface="+mj-lt"/>
              <a:buAutoNum type="arabicPeriod" startAt="4"/>
              <a:defRPr/>
            </a:pPr>
            <a:endParaRPr lang="en-US" sz="2600" b="0" dirty="0">
              <a:solidFill>
                <a:schemeClr val="dk1"/>
              </a:solidFill>
              <a:latin typeface="Calibri" panose="020F0502020204030204" pitchFamily="34" charset="0"/>
            </a:endParaRPr>
          </a:p>
        </p:txBody>
      </p:sp>
      <p:sp>
        <p:nvSpPr>
          <p:cNvPr id="3" name="Title 2"/>
          <p:cNvSpPr>
            <a:spLocks noGrp="1"/>
          </p:cNvSpPr>
          <p:nvPr>
            <p:ph type="title"/>
          </p:nvPr>
        </p:nvSpPr>
        <p:spPr>
          <a:xfrm>
            <a:off x="1655360" y="51537"/>
            <a:ext cx="8915400" cy="1252537"/>
          </a:xfrm>
        </p:spPr>
        <p:txBody>
          <a:bodyPr/>
          <a:lstStyle/>
          <a:p>
            <a:r>
              <a:rPr lang="en-US" dirty="0" smtClean="0"/>
              <a:t/>
            </a:r>
            <a:br>
              <a:rPr lang="en-US" dirty="0" smtClean="0"/>
            </a:br>
            <a:endParaRPr lang="en-US" dirty="0"/>
          </a:p>
        </p:txBody>
      </p:sp>
      <p:sp>
        <p:nvSpPr>
          <p:cNvPr id="8" name="TextBox 7"/>
          <p:cNvSpPr txBox="1"/>
          <p:nvPr/>
        </p:nvSpPr>
        <p:spPr>
          <a:xfrm>
            <a:off x="1245945" y="341377"/>
            <a:ext cx="9235536" cy="1169551"/>
          </a:xfrm>
          <a:prstGeom prst="rect">
            <a:avLst/>
          </a:prstGeom>
        </p:spPr>
        <p:txBody>
          <a:bodyPr wrap="square" rtlCol="0">
            <a:spAutoFit/>
          </a:bodyPr>
          <a:lstStyle/>
          <a:p>
            <a:r>
              <a:rPr lang="en-US" sz="3400" dirty="0" smtClean="0">
                <a:solidFill>
                  <a:schemeClr val="bg1"/>
                </a:solidFill>
                <a:latin typeface="Calibri" panose="020F0502020204030204" pitchFamily="34" charset="0"/>
                <a:cs typeface="Calibri" panose="020F0502020204030204" pitchFamily="34" charset="0"/>
              </a:rPr>
              <a:t>Roles And Responsibilities: State Coordinator (3/3)</a:t>
            </a:r>
            <a:endParaRPr lang="en-IN" sz="3400" dirty="0" smtClean="0">
              <a:solidFill>
                <a:schemeClr val="bg1"/>
              </a:solidFill>
              <a:latin typeface="Calibri" panose="020F0502020204030204" pitchFamily="34" charset="0"/>
              <a:cs typeface="Calibri" panose="020F0502020204030204" pitchFamily="34" charset="0"/>
            </a:endParaRPr>
          </a:p>
          <a:p>
            <a:endParaRPr lang="en-IN" sz="3600" b="0" kern="0" dirty="0" smtClean="0"/>
          </a:p>
        </p:txBody>
      </p:sp>
    </p:spTree>
    <p:extLst>
      <p:ext uri="{BB962C8B-B14F-4D97-AF65-F5344CB8AC3E}">
        <p14:creationId xmlns:p14="http://schemas.microsoft.com/office/powerpoint/2010/main" val="20670567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Box 1"/>
          <p:cNvSpPr txBox="1">
            <a:spLocks noChangeArrowheads="1"/>
          </p:cNvSpPr>
          <p:nvPr/>
        </p:nvSpPr>
        <p:spPr bwMode="auto">
          <a:xfrm>
            <a:off x="3830638" y="2611438"/>
            <a:ext cx="55292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9pPr>
          </a:lstStyle>
          <a:p>
            <a:pPr eaLnBrk="1" hangingPunct="1">
              <a:spcBef>
                <a:spcPct val="0"/>
              </a:spcBef>
              <a:buClrTx/>
              <a:buSzTx/>
              <a:buFontTx/>
              <a:buNone/>
            </a:pPr>
            <a:r>
              <a:rPr lang="en-US" altLang="en-US" sz="3200" dirty="0">
                <a:solidFill>
                  <a:srgbClr val="FFFFFF"/>
                </a:solidFill>
              </a:rPr>
              <a:t>Sampling</a:t>
            </a:r>
          </a:p>
        </p:txBody>
      </p:sp>
      <p:sp>
        <p:nvSpPr>
          <p:cNvPr id="2" name="TextBox 1"/>
          <p:cNvSpPr txBox="1"/>
          <p:nvPr/>
        </p:nvSpPr>
        <p:spPr>
          <a:xfrm>
            <a:off x="1733266" y="2908254"/>
            <a:ext cx="7110483" cy="769441"/>
          </a:xfrm>
          <a:prstGeom prst="rect">
            <a:avLst/>
          </a:prstGeom>
          <a:solidFill>
            <a:srgbClr val="002060"/>
          </a:solidFill>
        </p:spPr>
        <p:txBody>
          <a:bodyPr wrap="square" rtlCol="0">
            <a:spAutoFit/>
          </a:bodyPr>
          <a:lstStyle/>
          <a:p>
            <a:pPr algn="ctr"/>
            <a:r>
              <a:rPr lang="en-US" sz="4400" kern="0" dirty="0" smtClean="0">
                <a:solidFill>
                  <a:schemeClr val="bg1"/>
                </a:solidFill>
              </a:rPr>
              <a:t>NAS BACKGROUND</a:t>
            </a:r>
            <a:endParaRPr lang="en-US" sz="4400" b="0" kern="0" dirty="0" smtClean="0">
              <a:solidFill>
                <a:schemeClr val="bg1"/>
              </a:solidFill>
            </a:endParaRPr>
          </a:p>
        </p:txBody>
      </p:sp>
    </p:spTree>
    <p:extLst>
      <p:ext uri="{BB962C8B-B14F-4D97-AF65-F5344CB8AC3E}">
        <p14:creationId xmlns:p14="http://schemas.microsoft.com/office/powerpoint/2010/main" val="40685599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6620" y="1296492"/>
            <a:ext cx="9073290" cy="4953497"/>
          </a:xfrm>
        </p:spPr>
        <p:txBody>
          <a:bodyPr/>
          <a:lstStyle/>
          <a:p>
            <a:pPr marL="514350" indent="-514350">
              <a:buFont typeface="+mj-lt"/>
              <a:buAutoNum type="arabicPeriod"/>
              <a:defRPr/>
            </a:pPr>
            <a:r>
              <a:rPr lang="en-US" sz="2800" b="0" dirty="0">
                <a:solidFill>
                  <a:schemeClr val="dk1"/>
                </a:solidFill>
                <a:latin typeface="Calibri" panose="020F0502020204030204" pitchFamily="34" charset="0"/>
              </a:rPr>
              <a:t>Provide the following lists to the NCERT</a:t>
            </a:r>
          </a:p>
          <a:p>
            <a:pPr marL="860425" indent="-341313">
              <a:buClr>
                <a:srgbClr val="C00000"/>
              </a:buClr>
              <a:buFont typeface="Arial" panose="020B0604020202020204" pitchFamily="34" charset="0"/>
              <a:buChar char="•"/>
            </a:pPr>
            <a:r>
              <a:rPr lang="en-US" sz="2800" b="0" dirty="0" smtClean="0">
                <a:solidFill>
                  <a:srgbClr val="002060"/>
                </a:solidFill>
                <a:latin typeface="Calibri" panose="020F0502020204030204" pitchFamily="34" charset="0"/>
              </a:rPr>
              <a:t>Names </a:t>
            </a:r>
            <a:r>
              <a:rPr lang="en-US" sz="2800" b="0" dirty="0">
                <a:solidFill>
                  <a:srgbClr val="002060"/>
                </a:solidFill>
                <a:latin typeface="Calibri" panose="020F0502020204030204" pitchFamily="34" charset="0"/>
              </a:rPr>
              <a:t>and contact details of the State Coordinator, ICs and Associate ICs, District Coordinators (DC), Associate District Coordinators and MIS </a:t>
            </a:r>
            <a:r>
              <a:rPr lang="en-US" sz="2800" b="0" dirty="0" smtClean="0">
                <a:solidFill>
                  <a:srgbClr val="002060"/>
                </a:solidFill>
                <a:latin typeface="Calibri" panose="020F0502020204030204" pitchFamily="34" charset="0"/>
              </a:rPr>
              <a:t>Coordinators</a:t>
            </a:r>
          </a:p>
          <a:p>
            <a:pPr marL="860425" indent="-341313">
              <a:buClr>
                <a:srgbClr val="C00000"/>
              </a:buClr>
              <a:buFont typeface="Arial" panose="020B0604020202020204" pitchFamily="34" charset="0"/>
              <a:buChar char="•"/>
            </a:pPr>
            <a:r>
              <a:rPr lang="en-US" sz="2800" b="0" dirty="0">
                <a:solidFill>
                  <a:srgbClr val="002060"/>
                </a:solidFill>
                <a:latin typeface="Calibri" panose="020F0502020204030204" pitchFamily="34" charset="0"/>
              </a:rPr>
              <a:t>List of all schools having class X in the format prescribed by NCERT </a:t>
            </a:r>
          </a:p>
          <a:p>
            <a:pPr marL="514350" indent="-514350">
              <a:buFont typeface="+mj-lt"/>
              <a:buAutoNum type="arabicPeriod" startAt="2"/>
              <a:defRPr/>
            </a:pPr>
            <a:r>
              <a:rPr lang="en-US" sz="2800" b="0" dirty="0">
                <a:solidFill>
                  <a:schemeClr val="dk1"/>
                </a:solidFill>
                <a:latin typeface="Calibri" panose="020F0502020204030204" pitchFamily="34" charset="0"/>
              </a:rPr>
              <a:t>Provide the following list to DC</a:t>
            </a:r>
          </a:p>
          <a:p>
            <a:pPr marL="860425" indent="-341313">
              <a:buClr>
                <a:srgbClr val="C00000"/>
              </a:buClr>
              <a:buFont typeface="Arial" panose="020B0604020202020204" pitchFamily="34" charset="0"/>
              <a:buChar char="•"/>
            </a:pPr>
            <a:r>
              <a:rPr lang="en-US" sz="2800" b="0" dirty="0">
                <a:solidFill>
                  <a:srgbClr val="002060"/>
                </a:solidFill>
                <a:latin typeface="Calibri" panose="020F0502020204030204" pitchFamily="34" charset="0"/>
              </a:rPr>
              <a:t>List of sampled schools for verifying the class X medium(s) of instruction as well as the number of the students in </a:t>
            </a:r>
            <a:r>
              <a:rPr lang="en-US" sz="2800" b="0" dirty="0" smtClean="0">
                <a:solidFill>
                  <a:srgbClr val="002060"/>
                </a:solidFill>
                <a:latin typeface="Calibri" panose="020F0502020204030204" pitchFamily="34" charset="0"/>
              </a:rPr>
              <a:t>class X/sections</a:t>
            </a:r>
            <a:endParaRPr lang="en-US" sz="2800" b="0" dirty="0">
              <a:solidFill>
                <a:srgbClr val="002060"/>
              </a:solidFill>
              <a:latin typeface="Calibri" panose="020F0502020204030204" pitchFamily="34" charset="0"/>
            </a:endParaRPr>
          </a:p>
          <a:p>
            <a:endParaRPr lang="en-US" dirty="0"/>
          </a:p>
        </p:txBody>
      </p:sp>
      <p:sp>
        <p:nvSpPr>
          <p:cNvPr id="3" name="Title 2"/>
          <p:cNvSpPr>
            <a:spLocks noGrp="1"/>
          </p:cNvSpPr>
          <p:nvPr>
            <p:ph type="title"/>
          </p:nvPr>
        </p:nvSpPr>
        <p:spPr>
          <a:xfrm>
            <a:off x="1860077" y="38873"/>
            <a:ext cx="10136306" cy="1257619"/>
          </a:xfrm>
        </p:spPr>
        <p:txBody>
          <a:bodyPr/>
          <a:lstStyle/>
          <a:p>
            <a:pPr eaLnBrk="1" hangingPunct="1"/>
            <a:r>
              <a:rPr lang="en-US" sz="3600" b="0" kern="1200" dirty="0" smtClean="0">
                <a:latin typeface="Calibri" panose="020F0502020204030204" pitchFamily="34" charset="0"/>
                <a:ea typeface="+mn-ea"/>
                <a:cs typeface="Calibri" panose="020F0502020204030204" pitchFamily="34" charset="0"/>
              </a:rPr>
              <a:t>Roles </a:t>
            </a:r>
            <a:r>
              <a:rPr lang="en-US" sz="3600" b="0" kern="1200" dirty="0">
                <a:latin typeface="Calibri" panose="020F0502020204030204" pitchFamily="34" charset="0"/>
                <a:ea typeface="+mn-ea"/>
                <a:cs typeface="Calibri" panose="020F0502020204030204" pitchFamily="34" charset="0"/>
              </a:rPr>
              <a:t>and Responsibilities: Institutional </a:t>
            </a:r>
            <a:br>
              <a:rPr lang="en-US" sz="3600" b="0" kern="1200" dirty="0">
                <a:latin typeface="Calibri" panose="020F0502020204030204" pitchFamily="34" charset="0"/>
                <a:ea typeface="+mn-ea"/>
                <a:cs typeface="Calibri" panose="020F0502020204030204" pitchFamily="34" charset="0"/>
              </a:rPr>
            </a:br>
            <a:r>
              <a:rPr lang="en-US" sz="3600" b="0" kern="1200" dirty="0">
                <a:latin typeface="Calibri" panose="020F0502020204030204" pitchFamily="34" charset="0"/>
                <a:ea typeface="+mn-ea"/>
                <a:cs typeface="Calibri" panose="020F0502020204030204" pitchFamily="34" charset="0"/>
              </a:rPr>
              <a:t>Coordinator (IC) and Associate </a:t>
            </a:r>
            <a:r>
              <a:rPr lang="en-US" sz="3600" b="0" kern="1200" dirty="0" smtClean="0">
                <a:latin typeface="Calibri" panose="020F0502020204030204" pitchFamily="34" charset="0"/>
                <a:ea typeface="+mn-ea"/>
                <a:cs typeface="Calibri" panose="020F0502020204030204" pitchFamily="34" charset="0"/>
              </a:rPr>
              <a:t>IC (1/6) </a:t>
            </a:r>
            <a:r>
              <a:rPr lang="en-US" sz="3600" b="0" kern="1200" dirty="0">
                <a:latin typeface="Calibri" panose="020F0502020204030204" pitchFamily="34" charset="0"/>
                <a:ea typeface="+mn-ea"/>
                <a:cs typeface="Calibri" panose="020F0502020204030204" pitchFamily="34" charset="0"/>
              </a:rPr>
              <a:t/>
            </a:r>
            <a:br>
              <a:rPr lang="en-US" sz="3600" b="0" kern="1200" dirty="0">
                <a:latin typeface="Calibri" panose="020F0502020204030204" pitchFamily="34" charset="0"/>
                <a:ea typeface="+mn-ea"/>
                <a:cs typeface="Calibri" panose="020F0502020204030204" pitchFamily="34" charset="0"/>
              </a:rPr>
            </a:br>
            <a:endParaRPr lang="en-US" sz="3600" b="0" kern="1200" dirty="0">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6252884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69593" y="1419275"/>
            <a:ext cx="8566814" cy="4858695"/>
          </a:xfrm>
        </p:spPr>
        <p:txBody>
          <a:bodyPr/>
          <a:lstStyle/>
          <a:p>
            <a:pPr marL="514350" indent="-514350">
              <a:buFont typeface="+mj-lt"/>
              <a:buAutoNum type="arabicPeriod" startAt="3"/>
              <a:defRPr/>
            </a:pPr>
            <a:r>
              <a:rPr lang="en-US" sz="2800" b="0" dirty="0" smtClean="0">
                <a:solidFill>
                  <a:schemeClr val="dk1"/>
                </a:solidFill>
                <a:latin typeface="Calibri" panose="020F0502020204030204" pitchFamily="34" charset="0"/>
              </a:rPr>
              <a:t>Facilitate </a:t>
            </a:r>
            <a:r>
              <a:rPr lang="en-US" sz="2800" b="0" dirty="0">
                <a:solidFill>
                  <a:schemeClr val="dk1"/>
                </a:solidFill>
                <a:latin typeface="Calibri" panose="020F0502020204030204" pitchFamily="34" charset="0"/>
              </a:rPr>
              <a:t>districts in the  procurement </a:t>
            </a:r>
            <a:r>
              <a:rPr lang="en-US" sz="2800" b="0" dirty="0" smtClean="0">
                <a:solidFill>
                  <a:schemeClr val="dk1"/>
                </a:solidFill>
                <a:latin typeface="Calibri" panose="020F0502020204030204" pitchFamily="34" charset="0"/>
              </a:rPr>
              <a:t>and setting </a:t>
            </a:r>
            <a:r>
              <a:rPr lang="en-US" sz="2800" b="0" dirty="0">
                <a:solidFill>
                  <a:schemeClr val="dk1"/>
                </a:solidFill>
                <a:latin typeface="Calibri" panose="020F0502020204030204" pitchFamily="34" charset="0"/>
              </a:rPr>
              <a:t>up of </a:t>
            </a:r>
            <a:r>
              <a:rPr lang="en-US" sz="2800" b="0" dirty="0" smtClean="0">
                <a:solidFill>
                  <a:schemeClr val="dk1"/>
                </a:solidFill>
                <a:latin typeface="Calibri" panose="020F0502020204030204" pitchFamily="34" charset="0"/>
              </a:rPr>
              <a:t>the scanning </a:t>
            </a:r>
            <a:r>
              <a:rPr lang="en-US" sz="2800" b="0" dirty="0">
                <a:solidFill>
                  <a:schemeClr val="dk1"/>
                </a:solidFill>
                <a:latin typeface="Calibri" panose="020F0502020204030204" pitchFamily="34" charset="0"/>
              </a:rPr>
              <a:t>device </a:t>
            </a:r>
            <a:r>
              <a:rPr lang="en-US" sz="2800" b="0" dirty="0" smtClean="0">
                <a:solidFill>
                  <a:schemeClr val="dk1"/>
                </a:solidFill>
                <a:latin typeface="Calibri" panose="020F0502020204030204" pitchFamily="34" charset="0"/>
              </a:rPr>
              <a:t>as well as the scanning software. </a:t>
            </a:r>
          </a:p>
          <a:p>
            <a:pPr marL="860425" indent="-341313">
              <a:buFont typeface="Arial" panose="020B0604020202020204" pitchFamily="34" charset="0"/>
              <a:buChar char="•"/>
              <a:defRPr/>
            </a:pPr>
            <a:r>
              <a:rPr lang="en-US" sz="2800" b="0" dirty="0">
                <a:solidFill>
                  <a:srgbClr val="002060"/>
                </a:solidFill>
                <a:latin typeface="Calibri" panose="020F0502020204030204" pitchFamily="34" charset="0"/>
              </a:rPr>
              <a:t>The scanner and software will be used to capture data from OMR sheets and this activity will be </a:t>
            </a:r>
            <a:r>
              <a:rPr lang="en-US" sz="2800" b="0" dirty="0" smtClean="0">
                <a:solidFill>
                  <a:srgbClr val="002060"/>
                </a:solidFill>
                <a:latin typeface="Calibri" panose="020F0502020204030204" pitchFamily="34" charset="0"/>
              </a:rPr>
              <a:t>completed </a:t>
            </a:r>
            <a:r>
              <a:rPr lang="en-US" sz="2800" b="0" dirty="0">
                <a:solidFill>
                  <a:srgbClr val="002060"/>
                </a:solidFill>
                <a:latin typeface="Calibri" panose="020F0502020204030204" pitchFamily="34" charset="0"/>
              </a:rPr>
              <a:t>with the help of the MIS Coordinators</a:t>
            </a:r>
          </a:p>
          <a:p>
            <a:pPr marL="0" indent="0">
              <a:defRPr/>
            </a:pPr>
            <a:endParaRPr lang="en-US" sz="2800" b="0" dirty="0">
              <a:solidFill>
                <a:schemeClr val="dk1"/>
              </a:solidFill>
              <a:latin typeface="Calibri" panose="020F0502020204030204" pitchFamily="34" charset="0"/>
            </a:endParaRPr>
          </a:p>
        </p:txBody>
      </p:sp>
      <p:sp>
        <p:nvSpPr>
          <p:cNvPr id="11" name="TextBox 10"/>
          <p:cNvSpPr txBox="1"/>
          <p:nvPr/>
        </p:nvSpPr>
        <p:spPr>
          <a:xfrm>
            <a:off x="1405719" y="4367284"/>
            <a:ext cx="7178723" cy="1508105"/>
          </a:xfrm>
          <a:prstGeom prst="rect">
            <a:avLst/>
          </a:prstGeom>
          <a:solidFill>
            <a:schemeClr val="accent6">
              <a:lumMod val="40000"/>
              <a:lumOff val="60000"/>
            </a:schemeClr>
          </a:solidFill>
          <a:ln w="28575">
            <a:solidFill>
              <a:srgbClr val="002060"/>
            </a:solidFill>
          </a:ln>
        </p:spPr>
        <p:txBody>
          <a:bodyPr wrap="square" rtlCol="0">
            <a:spAutoFit/>
          </a:bodyPr>
          <a:lstStyle/>
          <a:p>
            <a:endParaRPr lang="en-US" dirty="0"/>
          </a:p>
          <a:p>
            <a:r>
              <a:rPr lang="en-US" dirty="0">
                <a:solidFill>
                  <a:srgbClr val="C00000"/>
                </a:solidFill>
              </a:rPr>
              <a:t>If the State/UT have already setup the devices for scanning of OMR sheets in NAS Classes III, V and VIII under </a:t>
            </a:r>
            <a:r>
              <a:rPr lang="en-US" dirty="0" smtClean="0">
                <a:solidFill>
                  <a:srgbClr val="C00000"/>
                </a:solidFill>
              </a:rPr>
              <a:t>SSA, then, </a:t>
            </a:r>
            <a:r>
              <a:rPr lang="en-US" dirty="0">
                <a:solidFill>
                  <a:srgbClr val="C00000"/>
                </a:solidFill>
              </a:rPr>
              <a:t>States/UTs </a:t>
            </a:r>
            <a:r>
              <a:rPr lang="en-US" dirty="0" smtClean="0">
                <a:solidFill>
                  <a:srgbClr val="C00000"/>
                </a:solidFill>
              </a:rPr>
              <a:t>HAVE </a:t>
            </a:r>
            <a:r>
              <a:rPr lang="en-US" dirty="0">
                <a:solidFill>
                  <a:srgbClr val="C00000"/>
                </a:solidFill>
              </a:rPr>
              <a:t>to use the same setup for NAS Class X (Cycle 2). </a:t>
            </a:r>
          </a:p>
          <a:p>
            <a:endParaRPr lang="en-US" sz="2000" b="0" kern="0" dirty="0" smtClean="0"/>
          </a:p>
        </p:txBody>
      </p:sp>
      <p:sp>
        <p:nvSpPr>
          <p:cNvPr id="14" name="Title 2"/>
          <p:cNvSpPr>
            <a:spLocks noGrp="1"/>
          </p:cNvSpPr>
          <p:nvPr>
            <p:ph type="title"/>
          </p:nvPr>
        </p:nvSpPr>
        <p:spPr>
          <a:xfrm>
            <a:off x="1833563" y="11113"/>
            <a:ext cx="8915400" cy="1252537"/>
          </a:xfrm>
        </p:spPr>
        <p:txBody>
          <a:bodyPr/>
          <a:lstStyle/>
          <a:p>
            <a:pPr eaLnBrk="1" hangingPunct="1"/>
            <a:r>
              <a:rPr lang="en-US" sz="3600" b="0" kern="1200" dirty="0" smtClean="0">
                <a:latin typeface="Calibri" panose="020F0502020204030204" pitchFamily="34" charset="0"/>
                <a:ea typeface="+mn-ea"/>
                <a:cs typeface="Calibri" panose="020F0502020204030204" pitchFamily="34" charset="0"/>
              </a:rPr>
              <a:t>Roles </a:t>
            </a:r>
            <a:r>
              <a:rPr lang="en-US" sz="3600" b="0" kern="1200" dirty="0">
                <a:latin typeface="Calibri" panose="020F0502020204030204" pitchFamily="34" charset="0"/>
                <a:ea typeface="+mn-ea"/>
                <a:cs typeface="Calibri" panose="020F0502020204030204" pitchFamily="34" charset="0"/>
              </a:rPr>
              <a:t>and Responsibilities: Institutional </a:t>
            </a:r>
            <a:br>
              <a:rPr lang="en-US" sz="3600" b="0" kern="1200" dirty="0">
                <a:latin typeface="Calibri" panose="020F0502020204030204" pitchFamily="34" charset="0"/>
                <a:ea typeface="+mn-ea"/>
                <a:cs typeface="Calibri" panose="020F0502020204030204" pitchFamily="34" charset="0"/>
              </a:rPr>
            </a:br>
            <a:r>
              <a:rPr lang="en-US" sz="3600" b="0" kern="1200" dirty="0">
                <a:latin typeface="Calibri" panose="020F0502020204030204" pitchFamily="34" charset="0"/>
                <a:ea typeface="+mn-ea"/>
                <a:cs typeface="Calibri" panose="020F0502020204030204" pitchFamily="34" charset="0"/>
              </a:rPr>
              <a:t>Coordinator (IC) and Associate </a:t>
            </a:r>
            <a:r>
              <a:rPr lang="en-US" sz="3600" b="0" kern="1200" dirty="0" smtClean="0">
                <a:latin typeface="Calibri" panose="020F0502020204030204" pitchFamily="34" charset="0"/>
                <a:ea typeface="+mn-ea"/>
                <a:cs typeface="Calibri" panose="020F0502020204030204" pitchFamily="34" charset="0"/>
              </a:rPr>
              <a:t>IC (2/6) </a:t>
            </a:r>
            <a:r>
              <a:rPr lang="en-US" sz="3600" b="0" kern="1200" dirty="0">
                <a:latin typeface="Calibri" panose="020F0502020204030204" pitchFamily="34" charset="0"/>
                <a:ea typeface="+mn-ea"/>
                <a:cs typeface="Calibri" panose="020F0502020204030204" pitchFamily="34" charset="0"/>
              </a:rPr>
              <a:t/>
            </a:r>
            <a:br>
              <a:rPr lang="en-US" sz="3600" b="0" kern="1200" dirty="0">
                <a:latin typeface="Calibri" panose="020F0502020204030204" pitchFamily="34" charset="0"/>
                <a:ea typeface="+mn-ea"/>
                <a:cs typeface="Calibri" panose="020F0502020204030204" pitchFamily="34" charset="0"/>
              </a:rPr>
            </a:br>
            <a:endParaRPr lang="en-US" sz="3600" b="0" kern="1200" dirty="0">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1822066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18877" y="1293458"/>
            <a:ext cx="8868246" cy="4956531"/>
          </a:xfrm>
        </p:spPr>
        <p:txBody>
          <a:bodyPr/>
          <a:lstStyle/>
          <a:p>
            <a:pPr marL="514350" indent="-514350">
              <a:buFont typeface="+mj-lt"/>
              <a:buAutoNum type="arabicPeriod" startAt="3"/>
              <a:defRPr/>
            </a:pPr>
            <a:r>
              <a:rPr lang="en-US" sz="2800" b="0" dirty="0" smtClean="0">
                <a:solidFill>
                  <a:schemeClr val="dk1"/>
                </a:solidFill>
                <a:latin typeface="Calibri" panose="020F0502020204030204" pitchFamily="34" charset="0"/>
              </a:rPr>
              <a:t>Organize a workshop for translation, vetting and finalization </a:t>
            </a:r>
            <a:r>
              <a:rPr lang="en-US" sz="2800" b="0" dirty="0">
                <a:solidFill>
                  <a:schemeClr val="dk1"/>
                </a:solidFill>
                <a:latin typeface="Calibri" panose="020F0502020204030204" pitchFamily="34" charset="0"/>
              </a:rPr>
              <a:t>of achievement tests from source language </a:t>
            </a:r>
            <a:r>
              <a:rPr lang="en-US" sz="2800" b="0" dirty="0" smtClean="0">
                <a:solidFill>
                  <a:schemeClr val="dk1"/>
                </a:solidFill>
                <a:latin typeface="Calibri" panose="020F0502020204030204" pitchFamily="34" charset="0"/>
              </a:rPr>
              <a:t>i.e. Hindi/English into their </a:t>
            </a:r>
            <a:r>
              <a:rPr lang="en-US" sz="2800" b="0" dirty="0">
                <a:solidFill>
                  <a:schemeClr val="dk1"/>
                </a:solidFill>
                <a:latin typeface="Calibri" panose="020F0502020204030204" pitchFamily="34" charset="0"/>
              </a:rPr>
              <a:t>regional </a:t>
            </a:r>
            <a:r>
              <a:rPr lang="en-US" sz="2800" b="0" dirty="0" smtClean="0">
                <a:solidFill>
                  <a:schemeClr val="dk1"/>
                </a:solidFill>
                <a:latin typeface="Calibri" panose="020F0502020204030204" pitchFamily="34" charset="0"/>
              </a:rPr>
              <a:t>language counterparts </a:t>
            </a:r>
            <a:r>
              <a:rPr lang="en-US" sz="2800" b="0" dirty="0">
                <a:solidFill>
                  <a:schemeClr val="dk1"/>
                </a:solidFill>
                <a:latin typeface="Calibri" panose="020F0502020204030204" pitchFamily="34" charset="0"/>
              </a:rPr>
              <a:t>for </a:t>
            </a:r>
            <a:r>
              <a:rPr lang="en-US" sz="2800" b="0" dirty="0" smtClean="0">
                <a:solidFill>
                  <a:schemeClr val="dk1"/>
                </a:solidFill>
                <a:latin typeface="Calibri" panose="020F0502020204030204" pitchFamily="34" charset="0"/>
              </a:rPr>
              <a:t>the main </a:t>
            </a:r>
            <a:r>
              <a:rPr lang="en-US" sz="2800" b="0" dirty="0">
                <a:solidFill>
                  <a:schemeClr val="dk1"/>
                </a:solidFill>
                <a:latin typeface="Calibri" panose="020F0502020204030204" pitchFamily="34" charset="0"/>
              </a:rPr>
              <a:t>survey </a:t>
            </a:r>
            <a:endParaRPr lang="en-US" sz="2800" b="0" dirty="0" smtClean="0">
              <a:solidFill>
                <a:schemeClr val="dk1"/>
              </a:solidFill>
              <a:latin typeface="Calibri" panose="020F0502020204030204" pitchFamily="34" charset="0"/>
            </a:endParaRPr>
          </a:p>
          <a:p>
            <a:pPr marL="860425" indent="-341313">
              <a:buClr>
                <a:srgbClr val="C00000"/>
              </a:buClr>
              <a:buFont typeface="Arial" panose="020B0604020202020204" pitchFamily="34" charset="0"/>
              <a:buChar char="•"/>
              <a:defRPr/>
            </a:pPr>
            <a:r>
              <a:rPr lang="en-US" sz="2800" b="0" dirty="0">
                <a:solidFill>
                  <a:srgbClr val="002060"/>
                </a:solidFill>
                <a:latin typeface="Calibri" panose="020F0502020204030204" pitchFamily="34" charset="0"/>
              </a:rPr>
              <a:t>Process: This activity will need to be carried out with the help of subject experts </a:t>
            </a:r>
          </a:p>
          <a:p>
            <a:pPr marL="860425" indent="-341313">
              <a:buClr>
                <a:srgbClr val="C00000"/>
              </a:buClr>
              <a:buFont typeface="Arial" panose="020B0604020202020204" pitchFamily="34" charset="0"/>
              <a:buChar char="•"/>
              <a:defRPr/>
            </a:pPr>
            <a:r>
              <a:rPr lang="en-US" sz="2800" b="0" dirty="0">
                <a:solidFill>
                  <a:srgbClr val="002060"/>
                </a:solidFill>
                <a:latin typeface="Calibri" panose="020F0502020204030204" pitchFamily="34" charset="0"/>
              </a:rPr>
              <a:t>Outcome: This activity will end with the State/UT sharing  soft copies of achievement tests with fonts, images and relevant links to NCERT </a:t>
            </a:r>
            <a:r>
              <a:rPr lang="en-US" sz="2800" b="0" dirty="0" smtClean="0">
                <a:solidFill>
                  <a:srgbClr val="002060"/>
                </a:solidFill>
                <a:latin typeface="Calibri" panose="020F0502020204030204" pitchFamily="34" charset="0"/>
              </a:rPr>
              <a:t>at </a:t>
            </a:r>
            <a:r>
              <a:rPr lang="en-US" sz="2800" b="0" dirty="0" smtClean="0">
                <a:solidFill>
                  <a:srgbClr val="C00000"/>
                </a:solidFill>
                <a:latin typeface="Calibri" panose="020F0502020204030204" pitchFamily="34" charset="0"/>
              </a:rPr>
              <a:t>ncertnas10@gmail.com </a:t>
            </a:r>
            <a:endParaRPr lang="en-US" sz="2800" b="0" dirty="0">
              <a:solidFill>
                <a:srgbClr val="C00000"/>
              </a:solidFill>
              <a:latin typeface="Calibri" panose="020F0502020204030204" pitchFamily="34" charset="0"/>
            </a:endParaRPr>
          </a:p>
          <a:p>
            <a:pPr marL="860425" indent="-341313">
              <a:buFont typeface="Arial" panose="020B0604020202020204" pitchFamily="34" charset="0"/>
              <a:buChar char="•"/>
              <a:defRPr/>
            </a:pPr>
            <a:endParaRPr lang="en-US" sz="2800" b="0" dirty="0">
              <a:solidFill>
                <a:srgbClr val="002060"/>
              </a:solidFill>
              <a:latin typeface="Calibri" panose="020F0502020204030204" pitchFamily="34" charset="0"/>
            </a:endParaRPr>
          </a:p>
        </p:txBody>
      </p:sp>
      <p:sp>
        <p:nvSpPr>
          <p:cNvPr id="7" name="Title 2"/>
          <p:cNvSpPr>
            <a:spLocks noGrp="1"/>
          </p:cNvSpPr>
          <p:nvPr>
            <p:ph type="title"/>
          </p:nvPr>
        </p:nvSpPr>
        <p:spPr>
          <a:xfrm>
            <a:off x="1655407" y="-12120"/>
            <a:ext cx="8915400" cy="1252537"/>
          </a:xfrm>
        </p:spPr>
        <p:txBody>
          <a:bodyPr/>
          <a:lstStyle/>
          <a:p>
            <a:r>
              <a:rPr lang="en-US" sz="3600" b="0" dirty="0" smtClean="0">
                <a:latin typeface="Calibri" panose="020F0502020204030204" pitchFamily="34" charset="0"/>
                <a:cs typeface="Calibri" panose="020F0502020204030204" pitchFamily="34" charset="0"/>
              </a:rPr>
              <a:t>Roles </a:t>
            </a:r>
            <a:r>
              <a:rPr lang="en-US" sz="3600" b="0" dirty="0">
                <a:latin typeface="Calibri" panose="020F0502020204030204" pitchFamily="34" charset="0"/>
                <a:cs typeface="Calibri" panose="020F0502020204030204" pitchFamily="34" charset="0"/>
              </a:rPr>
              <a:t>and </a:t>
            </a:r>
            <a:r>
              <a:rPr lang="en-US" sz="3600" b="0" dirty="0" smtClean="0">
                <a:latin typeface="Calibri" panose="020F0502020204030204" pitchFamily="34" charset="0"/>
                <a:cs typeface="Calibri" panose="020F0502020204030204" pitchFamily="34" charset="0"/>
              </a:rPr>
              <a:t>Responsibilities: Institutional </a:t>
            </a:r>
            <a:br>
              <a:rPr lang="en-US" sz="3600" b="0" dirty="0" smtClean="0">
                <a:latin typeface="Calibri" panose="020F0502020204030204" pitchFamily="34" charset="0"/>
                <a:cs typeface="Calibri" panose="020F0502020204030204" pitchFamily="34" charset="0"/>
              </a:rPr>
            </a:br>
            <a:r>
              <a:rPr lang="en-US" sz="3600" b="0" dirty="0" smtClean="0">
                <a:latin typeface="Calibri" panose="020F0502020204030204" pitchFamily="34" charset="0"/>
                <a:cs typeface="Calibri" panose="020F0502020204030204" pitchFamily="34" charset="0"/>
              </a:rPr>
              <a:t>Coordinator (IC) and Associate IC (3/6)</a:t>
            </a:r>
            <a:endParaRPr lang="en-US" sz="3600" b="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151456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18877" y="1293458"/>
            <a:ext cx="8868246" cy="4956531"/>
          </a:xfrm>
        </p:spPr>
        <p:txBody>
          <a:bodyPr/>
          <a:lstStyle/>
          <a:p>
            <a:pPr marL="514350" indent="-514350">
              <a:buFont typeface="+mj-lt"/>
              <a:buAutoNum type="arabicPeriod" startAt="3"/>
              <a:defRPr/>
            </a:pPr>
            <a:r>
              <a:rPr lang="en-US" sz="2800" b="0" dirty="0">
                <a:solidFill>
                  <a:schemeClr val="dk1"/>
                </a:solidFill>
                <a:latin typeface="Calibri" panose="020F0502020204030204" pitchFamily="34" charset="0"/>
              </a:rPr>
              <a:t>Organize training program with the help of SLMTs for  </a:t>
            </a:r>
            <a:r>
              <a:rPr lang="en-US" sz="2800" b="0" dirty="0" smtClean="0">
                <a:solidFill>
                  <a:schemeClr val="dk1"/>
                </a:solidFill>
                <a:latin typeface="Calibri" panose="020F0502020204030204" pitchFamily="34" charset="0"/>
              </a:rPr>
              <a:t>DCs in </a:t>
            </a:r>
            <a:r>
              <a:rPr lang="en-US" sz="2800" b="0" dirty="0">
                <a:solidFill>
                  <a:schemeClr val="dk1"/>
                </a:solidFill>
                <a:latin typeface="Calibri" panose="020F0502020204030204" pitchFamily="34" charset="0"/>
              </a:rPr>
              <a:t>conduct of </a:t>
            </a:r>
            <a:r>
              <a:rPr lang="en-US" sz="2800" b="0" dirty="0" smtClean="0">
                <a:solidFill>
                  <a:schemeClr val="dk1"/>
                </a:solidFill>
                <a:latin typeface="Calibri" panose="020F0502020204030204" pitchFamily="34" charset="0"/>
              </a:rPr>
              <a:t>the survey activities</a:t>
            </a:r>
            <a:endParaRPr lang="en-US" sz="2800" b="0" dirty="0">
              <a:solidFill>
                <a:schemeClr val="dk1"/>
              </a:solidFill>
              <a:latin typeface="Calibri" panose="020F0502020204030204" pitchFamily="34" charset="0"/>
            </a:endParaRPr>
          </a:p>
          <a:p>
            <a:pPr marL="514350" indent="-514350">
              <a:buFont typeface="+mj-lt"/>
              <a:buAutoNum type="arabicPeriod" startAt="3"/>
              <a:defRPr/>
            </a:pPr>
            <a:r>
              <a:rPr lang="en-US" sz="2800" b="0" dirty="0">
                <a:solidFill>
                  <a:schemeClr val="dk1"/>
                </a:solidFill>
                <a:latin typeface="Calibri" panose="020F0502020204030204" pitchFamily="34" charset="0"/>
              </a:rPr>
              <a:t>Ensure </a:t>
            </a:r>
            <a:r>
              <a:rPr lang="en-US" sz="2800" b="0" dirty="0" smtClean="0">
                <a:solidFill>
                  <a:schemeClr val="dk1"/>
                </a:solidFill>
                <a:latin typeface="Calibri" panose="020F0502020204030204" pitchFamily="34" charset="0"/>
              </a:rPr>
              <a:t>that the </a:t>
            </a:r>
            <a:r>
              <a:rPr lang="en-US" sz="2800" b="0" dirty="0">
                <a:solidFill>
                  <a:schemeClr val="dk1"/>
                </a:solidFill>
                <a:latin typeface="Calibri" panose="020F0502020204030204" pitchFamily="34" charset="0"/>
              </a:rPr>
              <a:t>verified lists of sampled schools are received from the District Coordinators within 7 days of receipt at district level and same are emailed to the </a:t>
            </a:r>
            <a:r>
              <a:rPr lang="en-US" sz="2800" b="0" dirty="0" smtClean="0">
                <a:solidFill>
                  <a:schemeClr val="dk1"/>
                </a:solidFill>
                <a:latin typeface="Calibri" panose="020F0502020204030204" pitchFamily="34" charset="0"/>
              </a:rPr>
              <a:t>NCERT at </a:t>
            </a:r>
            <a:r>
              <a:rPr lang="en-US" sz="2800" b="0" dirty="0">
                <a:solidFill>
                  <a:srgbClr val="C00000"/>
                </a:solidFill>
                <a:latin typeface="Calibri" panose="020F0502020204030204" pitchFamily="34" charset="0"/>
              </a:rPr>
              <a:t>ncertnas10@gmail.com </a:t>
            </a:r>
            <a:endParaRPr lang="en-US" sz="2800" b="0" dirty="0" smtClean="0">
              <a:solidFill>
                <a:srgbClr val="C00000"/>
              </a:solidFill>
              <a:latin typeface="Calibri" panose="020F0502020204030204" pitchFamily="34" charset="0"/>
            </a:endParaRPr>
          </a:p>
          <a:p>
            <a:pPr marL="514350" indent="-514350">
              <a:buFont typeface="+mj-lt"/>
              <a:buAutoNum type="arabicPeriod" startAt="5"/>
              <a:defRPr/>
            </a:pPr>
            <a:r>
              <a:rPr lang="en-US" sz="2800" b="0" dirty="0">
                <a:solidFill>
                  <a:schemeClr val="dk1"/>
                </a:solidFill>
                <a:latin typeface="Calibri" panose="020F0502020204030204" pitchFamily="34" charset="0"/>
              </a:rPr>
              <a:t>Disburse funds as per NCERT norms to DCs for conducting the survey in sampled schools</a:t>
            </a:r>
          </a:p>
          <a:p>
            <a:pPr marL="514350" indent="-514350">
              <a:buFont typeface="+mj-lt"/>
              <a:buAutoNum type="arabicPeriod" startAt="5"/>
              <a:defRPr/>
            </a:pPr>
            <a:r>
              <a:rPr lang="en-US" sz="2800" b="0" dirty="0">
                <a:solidFill>
                  <a:schemeClr val="dk1"/>
                </a:solidFill>
                <a:latin typeface="Calibri" panose="020F0502020204030204" pitchFamily="34" charset="0"/>
              </a:rPr>
              <a:t>Update the status of NAS activities on trackers provided by NCERT</a:t>
            </a:r>
          </a:p>
          <a:p>
            <a:pPr marL="514350" indent="-514350">
              <a:buFont typeface="+mj-lt"/>
              <a:buAutoNum type="arabicPeriod" startAt="3"/>
              <a:defRPr/>
            </a:pPr>
            <a:endParaRPr lang="en-US" sz="2800" b="0" dirty="0">
              <a:solidFill>
                <a:srgbClr val="C00000"/>
              </a:solidFill>
              <a:latin typeface="Calibri" panose="020F0502020204030204" pitchFamily="34" charset="0"/>
            </a:endParaRPr>
          </a:p>
          <a:p>
            <a:pPr marL="0" indent="0">
              <a:defRPr/>
            </a:pPr>
            <a:endParaRPr lang="en-US" sz="2800" b="0" dirty="0">
              <a:solidFill>
                <a:schemeClr val="dk1"/>
              </a:solidFill>
              <a:latin typeface="Calibri" panose="020F0502020204030204" pitchFamily="34" charset="0"/>
            </a:endParaRPr>
          </a:p>
          <a:p>
            <a:pPr marL="514350" indent="-514350">
              <a:buFont typeface="+mj-lt"/>
              <a:buAutoNum type="arabicPeriod" startAt="3"/>
              <a:defRPr/>
            </a:pPr>
            <a:endParaRPr lang="en-US" sz="2800" b="0" dirty="0">
              <a:solidFill>
                <a:srgbClr val="002060"/>
              </a:solidFill>
              <a:latin typeface="Calibri" panose="020F0502020204030204" pitchFamily="34" charset="0"/>
            </a:endParaRPr>
          </a:p>
        </p:txBody>
      </p:sp>
      <p:sp>
        <p:nvSpPr>
          <p:cNvPr id="7" name="Title 2"/>
          <p:cNvSpPr>
            <a:spLocks noGrp="1"/>
          </p:cNvSpPr>
          <p:nvPr>
            <p:ph type="title"/>
          </p:nvPr>
        </p:nvSpPr>
        <p:spPr>
          <a:xfrm>
            <a:off x="1655407" y="-12120"/>
            <a:ext cx="8915400" cy="1252537"/>
          </a:xfrm>
        </p:spPr>
        <p:txBody>
          <a:bodyPr/>
          <a:lstStyle/>
          <a:p>
            <a:r>
              <a:rPr lang="en-US" sz="3600" b="0" dirty="0">
                <a:latin typeface="Calibri" panose="020F0502020204030204" pitchFamily="34" charset="0"/>
                <a:cs typeface="Calibri" panose="020F0502020204030204" pitchFamily="34" charset="0"/>
              </a:rPr>
              <a:t>Role and </a:t>
            </a:r>
            <a:r>
              <a:rPr lang="en-US" sz="3600" b="0" dirty="0" smtClean="0">
                <a:latin typeface="Calibri" panose="020F0502020204030204" pitchFamily="34" charset="0"/>
                <a:cs typeface="Calibri" panose="020F0502020204030204" pitchFamily="34" charset="0"/>
              </a:rPr>
              <a:t>Responsibilities: Institutional </a:t>
            </a:r>
            <a:br>
              <a:rPr lang="en-US" sz="3600" b="0" dirty="0" smtClean="0">
                <a:latin typeface="Calibri" panose="020F0502020204030204" pitchFamily="34" charset="0"/>
                <a:cs typeface="Calibri" panose="020F0502020204030204" pitchFamily="34" charset="0"/>
              </a:rPr>
            </a:br>
            <a:r>
              <a:rPr lang="en-US" sz="3600" b="0" dirty="0" smtClean="0">
                <a:latin typeface="Calibri" panose="020F0502020204030204" pitchFamily="34" charset="0"/>
                <a:cs typeface="Calibri" panose="020F0502020204030204" pitchFamily="34" charset="0"/>
              </a:rPr>
              <a:t>Coordinator (IC) and Associate IC (4/6)</a:t>
            </a:r>
            <a:endParaRPr lang="en-US" sz="3600" b="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693033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5300" y="1284312"/>
            <a:ext cx="8915400" cy="5130135"/>
          </a:xfrm>
          <a:solidFill>
            <a:schemeClr val="accent6">
              <a:lumMod val="40000"/>
              <a:lumOff val="60000"/>
            </a:schemeClr>
          </a:solidFill>
          <a:ln w="38100">
            <a:solidFill>
              <a:schemeClr val="accent1"/>
            </a:solidFill>
          </a:ln>
        </p:spPr>
        <p:txBody>
          <a:bodyPr/>
          <a:lstStyle/>
          <a:p>
            <a:pPr algn="ctr"/>
            <a:r>
              <a:rPr lang="en-US" sz="2400" dirty="0">
                <a:solidFill>
                  <a:srgbClr val="C00000"/>
                </a:solidFill>
                <a:latin typeface="Calibri" panose="020F0502020204030204" pitchFamily="34" charset="0"/>
                <a:cs typeface="Calibri" panose="020F0502020204030204" pitchFamily="34" charset="0"/>
              </a:rPr>
              <a:t>Criterial for Selection of Replacement </a:t>
            </a:r>
            <a:r>
              <a:rPr lang="en-US" sz="2400" dirty="0" smtClean="0">
                <a:solidFill>
                  <a:srgbClr val="C00000"/>
                </a:solidFill>
                <a:latin typeface="Calibri" panose="020F0502020204030204" pitchFamily="34" charset="0"/>
                <a:cs typeface="Calibri" panose="020F0502020204030204" pitchFamily="34" charset="0"/>
              </a:rPr>
              <a:t>Schools </a:t>
            </a:r>
            <a:endParaRPr lang="en-US" sz="2400" b="0" dirty="0">
              <a:solidFill>
                <a:srgbClr val="C00000"/>
              </a:solidFill>
              <a:latin typeface="Calibri" panose="020F0502020204030204" pitchFamily="34" charset="0"/>
              <a:cs typeface="Calibri" panose="020F0502020204030204" pitchFamily="34" charset="0"/>
            </a:endParaRPr>
          </a:p>
          <a:p>
            <a:pPr>
              <a:spcBef>
                <a:spcPts val="600"/>
              </a:spcBef>
              <a:spcAft>
                <a:spcPts val="600"/>
              </a:spcAft>
              <a:buFont typeface="+mj-lt"/>
              <a:buAutoNum type="arabicPeriod"/>
            </a:pPr>
            <a:r>
              <a:rPr lang="en-US" sz="2200" b="0" dirty="0" smtClean="0">
                <a:solidFill>
                  <a:schemeClr val="tx1"/>
                </a:solidFill>
                <a:latin typeface="Calibri" panose="020F0502020204030204" pitchFamily="34" charset="0"/>
                <a:cs typeface="Calibri" panose="020F0502020204030204" pitchFamily="34" charset="0"/>
              </a:rPr>
              <a:t>Every </a:t>
            </a:r>
            <a:r>
              <a:rPr lang="en-US" sz="2200" b="0" dirty="0">
                <a:solidFill>
                  <a:schemeClr val="tx1"/>
                </a:solidFill>
                <a:latin typeface="Calibri" panose="020F0502020204030204" pitchFamily="34" charset="0"/>
                <a:cs typeface="Calibri" panose="020F0502020204030204" pitchFamily="34" charset="0"/>
              </a:rPr>
              <a:t>sampled school in the list is supplemented with two replacement schools (replacement 1 and replacement 2). </a:t>
            </a:r>
          </a:p>
          <a:p>
            <a:pPr>
              <a:spcBef>
                <a:spcPts val="600"/>
              </a:spcBef>
              <a:spcAft>
                <a:spcPts val="600"/>
              </a:spcAft>
              <a:buFont typeface="+mj-lt"/>
              <a:buAutoNum type="arabicPeriod"/>
            </a:pPr>
            <a:r>
              <a:rPr lang="en-US" sz="2200" b="0" dirty="0" smtClean="0">
                <a:solidFill>
                  <a:schemeClr val="tx1"/>
                </a:solidFill>
                <a:latin typeface="Calibri" panose="020F0502020204030204" pitchFamily="34" charset="0"/>
                <a:cs typeface="Calibri" panose="020F0502020204030204" pitchFamily="34" charset="0"/>
              </a:rPr>
              <a:t>If </a:t>
            </a:r>
            <a:r>
              <a:rPr lang="en-US" sz="2200" b="0" dirty="0">
                <a:solidFill>
                  <a:schemeClr val="tx1"/>
                </a:solidFill>
                <a:latin typeface="Calibri" panose="020F0502020204030204" pitchFamily="34" charset="0"/>
                <a:cs typeface="Calibri" panose="020F0502020204030204" pitchFamily="34" charset="0"/>
              </a:rPr>
              <a:t>original sample school is not in a situation (i.e. school has collapsed due to natural disasters) to conduct </a:t>
            </a:r>
            <a:r>
              <a:rPr lang="en-US" sz="2200" b="0" dirty="0" smtClean="0">
                <a:solidFill>
                  <a:schemeClr val="tx1"/>
                </a:solidFill>
                <a:latin typeface="Calibri" panose="020F0502020204030204" pitchFamily="34" charset="0"/>
                <a:cs typeface="Calibri" panose="020F0502020204030204" pitchFamily="34" charset="0"/>
              </a:rPr>
              <a:t>the assessment</a:t>
            </a:r>
            <a:r>
              <a:rPr lang="en-US" sz="2200" b="0" dirty="0">
                <a:solidFill>
                  <a:schemeClr val="tx1"/>
                </a:solidFill>
                <a:latin typeface="Calibri" panose="020F0502020204030204" pitchFamily="34" charset="0"/>
                <a:cs typeface="Calibri" panose="020F0502020204030204" pitchFamily="34" charset="0"/>
              </a:rPr>
              <a:t>, then the District Coordinator proceed to conduct the assessment in replacement school 1 and if the replacement school 1 is also in similar situation then the replacement school 2 may be selected and the same is to be documented to NCERT. </a:t>
            </a:r>
          </a:p>
          <a:p>
            <a:pPr>
              <a:spcBef>
                <a:spcPts val="600"/>
              </a:spcBef>
              <a:spcAft>
                <a:spcPts val="600"/>
              </a:spcAft>
              <a:buFont typeface="+mj-lt"/>
              <a:buAutoNum type="arabicPeriod"/>
            </a:pPr>
            <a:r>
              <a:rPr lang="en-US" sz="2200" b="0" dirty="0" smtClean="0">
                <a:solidFill>
                  <a:schemeClr val="tx1"/>
                </a:solidFill>
                <a:latin typeface="Calibri" panose="020F0502020204030204" pitchFamily="34" charset="0"/>
                <a:cs typeface="Calibri" panose="020F0502020204030204" pitchFamily="34" charset="0"/>
              </a:rPr>
              <a:t>However</a:t>
            </a:r>
            <a:r>
              <a:rPr lang="en-US" sz="2200" b="0" dirty="0">
                <a:solidFill>
                  <a:schemeClr val="tx1"/>
                </a:solidFill>
                <a:latin typeface="Calibri" panose="020F0502020204030204" pitchFamily="34" charset="0"/>
                <a:cs typeface="Calibri" panose="020F0502020204030204" pitchFamily="34" charset="0"/>
              </a:rPr>
              <a:t>, the replacement should not exceed more than 15% in a district</a:t>
            </a:r>
            <a:r>
              <a:rPr lang="en-US" sz="2200" b="0" dirty="0" smtClean="0">
                <a:solidFill>
                  <a:schemeClr val="tx1"/>
                </a:solidFill>
                <a:latin typeface="Calibri" panose="020F0502020204030204" pitchFamily="34" charset="0"/>
                <a:cs typeface="Calibri" panose="020F0502020204030204" pitchFamily="34" charset="0"/>
              </a:rPr>
              <a:t>.</a:t>
            </a:r>
          </a:p>
          <a:p>
            <a:pPr>
              <a:spcBef>
                <a:spcPts val="600"/>
              </a:spcBef>
              <a:spcAft>
                <a:spcPts val="600"/>
              </a:spcAft>
              <a:buFont typeface="+mj-lt"/>
              <a:buAutoNum type="arabicPeriod"/>
            </a:pPr>
            <a:r>
              <a:rPr lang="en-US" sz="2200" b="0" dirty="0">
                <a:solidFill>
                  <a:schemeClr val="tx1"/>
                </a:solidFill>
                <a:latin typeface="Calibri" panose="020F0502020204030204" pitchFamily="34" charset="0"/>
                <a:cs typeface="Calibri" panose="020F0502020204030204" pitchFamily="34" charset="0"/>
              </a:rPr>
              <a:t>Although the desired student sample size per school is 45, if the number of students in the sampled section is less than 45, the FI should test all the students. </a:t>
            </a:r>
          </a:p>
          <a:p>
            <a:pPr>
              <a:spcBef>
                <a:spcPts val="600"/>
              </a:spcBef>
              <a:spcAft>
                <a:spcPts val="600"/>
              </a:spcAft>
              <a:buFont typeface="+mj-lt"/>
              <a:buAutoNum type="arabicPeriod"/>
            </a:pPr>
            <a:r>
              <a:rPr lang="en-US" sz="2200" b="0" dirty="0" smtClean="0">
                <a:solidFill>
                  <a:schemeClr val="tx1"/>
                </a:solidFill>
                <a:latin typeface="Calibri" panose="020F0502020204030204" pitchFamily="34" charset="0"/>
                <a:cs typeface="Calibri" panose="020F0502020204030204" pitchFamily="34" charset="0"/>
              </a:rPr>
              <a:t> </a:t>
            </a:r>
            <a:endParaRPr lang="en-US" sz="2200" b="0" dirty="0">
              <a:solidFill>
                <a:schemeClr val="tx1"/>
              </a:solidFill>
              <a:latin typeface="Calibri" panose="020F0502020204030204" pitchFamily="34" charset="0"/>
              <a:cs typeface="Calibri" panose="020F0502020204030204" pitchFamily="34" charset="0"/>
            </a:endParaRPr>
          </a:p>
          <a:p>
            <a:pPr>
              <a:spcBef>
                <a:spcPts val="0"/>
              </a:spcBef>
            </a:pPr>
            <a:endParaRPr lang="en-US" dirty="0">
              <a:latin typeface="Calibri" panose="020F0502020204030204" pitchFamily="34" charset="0"/>
              <a:cs typeface="Calibri" panose="020F0502020204030204" pitchFamily="34" charset="0"/>
            </a:endParaRPr>
          </a:p>
        </p:txBody>
      </p:sp>
      <p:sp>
        <p:nvSpPr>
          <p:cNvPr id="3" name="Title 2"/>
          <p:cNvSpPr>
            <a:spLocks noGrp="1"/>
          </p:cNvSpPr>
          <p:nvPr>
            <p:ph type="title"/>
          </p:nvPr>
        </p:nvSpPr>
        <p:spPr>
          <a:xfrm>
            <a:off x="1218631" y="420025"/>
            <a:ext cx="8915400" cy="1252537"/>
          </a:xfrm>
        </p:spPr>
        <p:txBody>
          <a:bodyPr/>
          <a:lstStyle/>
          <a:p>
            <a:r>
              <a:rPr lang="en-US" sz="3600" dirty="0">
                <a:latin typeface="Calibri" panose="020F0502020204030204" pitchFamily="34" charset="0"/>
                <a:cs typeface="Calibri" panose="020F0502020204030204" pitchFamily="34" charset="0"/>
              </a:rPr>
              <a:t>Criterial for Selection of Replacement Schools </a:t>
            </a:r>
            <a:br>
              <a:rPr lang="en-US" sz="3600" dirty="0">
                <a:latin typeface="Calibri" panose="020F0502020204030204" pitchFamily="34" charset="0"/>
                <a:cs typeface="Calibri" panose="020F0502020204030204" pitchFamily="34" charset="0"/>
              </a:rPr>
            </a:br>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396331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5300" y="1284312"/>
            <a:ext cx="8915400" cy="5130135"/>
          </a:xfrm>
          <a:solidFill>
            <a:schemeClr val="accent6">
              <a:lumMod val="40000"/>
              <a:lumOff val="60000"/>
            </a:schemeClr>
          </a:solidFill>
          <a:ln w="38100">
            <a:solidFill>
              <a:schemeClr val="accent1"/>
            </a:solidFill>
          </a:ln>
        </p:spPr>
        <p:txBody>
          <a:bodyPr/>
          <a:lstStyle/>
          <a:p>
            <a:pPr algn="ctr"/>
            <a:r>
              <a:rPr lang="en-US" sz="2400" dirty="0">
                <a:solidFill>
                  <a:srgbClr val="C00000"/>
                </a:solidFill>
                <a:latin typeface="Calibri" panose="020F0502020204030204" pitchFamily="34" charset="0"/>
                <a:cs typeface="Calibri" panose="020F0502020204030204" pitchFamily="34" charset="0"/>
              </a:rPr>
              <a:t>Criterial for Selection of Replacement </a:t>
            </a:r>
            <a:r>
              <a:rPr lang="en-US" sz="2400" dirty="0" smtClean="0">
                <a:solidFill>
                  <a:srgbClr val="C00000"/>
                </a:solidFill>
                <a:latin typeface="Calibri" panose="020F0502020204030204" pitchFamily="34" charset="0"/>
                <a:cs typeface="Calibri" panose="020F0502020204030204" pitchFamily="34" charset="0"/>
              </a:rPr>
              <a:t>Schools </a:t>
            </a:r>
            <a:endParaRPr lang="en-US" sz="2400" b="0" dirty="0">
              <a:solidFill>
                <a:srgbClr val="C00000"/>
              </a:solidFill>
              <a:latin typeface="Calibri" panose="020F0502020204030204" pitchFamily="34" charset="0"/>
              <a:cs typeface="Calibri" panose="020F0502020204030204" pitchFamily="34" charset="0"/>
            </a:endParaRPr>
          </a:p>
          <a:p>
            <a:pPr marL="457200" indent="-457200">
              <a:spcBef>
                <a:spcPts val="600"/>
              </a:spcBef>
              <a:spcAft>
                <a:spcPts val="600"/>
              </a:spcAft>
              <a:buFont typeface="+mj-lt"/>
              <a:buAutoNum type="arabicPeriod" startAt="5"/>
            </a:pPr>
            <a:r>
              <a:rPr lang="en-US" sz="2200" b="0" dirty="0">
                <a:solidFill>
                  <a:schemeClr val="tx1"/>
                </a:solidFill>
                <a:latin typeface="Calibri" panose="020F0502020204030204" pitchFamily="34" charset="0"/>
                <a:cs typeface="Calibri" panose="020F0502020204030204" pitchFamily="34" charset="0"/>
              </a:rPr>
              <a:t>At the time of verification of list of sampled schools by the District Coordinator, if a sampled school is found to have enrolment of less than 15 students in Class X, then the DC should consider replacement school as per procedure mentioned in point number-2. Such situations have to be documented and permission to do the same, needs to be sought from the NCERT. </a:t>
            </a:r>
          </a:p>
          <a:p>
            <a:pPr marL="457200" indent="-457200">
              <a:spcBef>
                <a:spcPts val="600"/>
              </a:spcBef>
              <a:spcAft>
                <a:spcPts val="600"/>
              </a:spcAft>
              <a:buFont typeface="+mj-lt"/>
              <a:buAutoNum type="arabicPeriod" startAt="5"/>
            </a:pPr>
            <a:r>
              <a:rPr lang="en-US" sz="2200" b="0" dirty="0">
                <a:solidFill>
                  <a:schemeClr val="tx1"/>
                </a:solidFill>
                <a:latin typeface="Calibri" panose="020F0502020204030204" pitchFamily="34" charset="0"/>
                <a:cs typeface="Calibri" panose="020F0502020204030204" pitchFamily="34" charset="0"/>
              </a:rPr>
              <a:t>If FI found zero presence in a sampled school on the day of test administration then FI should record the information in Field Notes and same is to be submitted to District Coordinator with proper reason. </a:t>
            </a:r>
          </a:p>
          <a:p>
            <a:pPr marL="457200" indent="-457200">
              <a:spcBef>
                <a:spcPts val="600"/>
              </a:spcBef>
              <a:spcAft>
                <a:spcPts val="600"/>
              </a:spcAft>
              <a:buFont typeface="+mj-lt"/>
              <a:buAutoNum type="arabicPeriod" startAt="5"/>
            </a:pPr>
            <a:r>
              <a:rPr lang="en-US" sz="2200" b="0" dirty="0">
                <a:solidFill>
                  <a:schemeClr val="tx1"/>
                </a:solidFill>
                <a:latin typeface="Calibri" panose="020F0502020204030204" pitchFamily="34" charset="0"/>
                <a:cs typeface="Calibri" panose="020F0502020204030204" pitchFamily="34" charset="0"/>
              </a:rPr>
              <a:t>No replacement of schools will be permitted on the day of test administration. </a:t>
            </a:r>
          </a:p>
          <a:p>
            <a:pPr marL="457200" indent="-457200">
              <a:spcBef>
                <a:spcPts val="600"/>
              </a:spcBef>
              <a:spcAft>
                <a:spcPts val="600"/>
              </a:spcAft>
              <a:buFont typeface="+mj-lt"/>
              <a:buAutoNum type="arabicPeriod" startAt="5"/>
            </a:pPr>
            <a:r>
              <a:rPr lang="en-US" sz="2200" b="0" dirty="0">
                <a:solidFill>
                  <a:schemeClr val="tx1"/>
                </a:solidFill>
                <a:latin typeface="Calibri" panose="020F0502020204030204" pitchFamily="34" charset="0"/>
                <a:cs typeface="Calibri" panose="020F0502020204030204" pitchFamily="34" charset="0"/>
              </a:rPr>
              <a:t>Combining of sections for administration of test is not permitted. </a:t>
            </a:r>
          </a:p>
          <a:p>
            <a:pPr marL="0" indent="0">
              <a:spcBef>
                <a:spcPts val="600"/>
              </a:spcBef>
              <a:spcAft>
                <a:spcPts val="600"/>
              </a:spcAft>
            </a:pPr>
            <a:r>
              <a:rPr lang="en-US" sz="2200" b="0" dirty="0" smtClean="0">
                <a:solidFill>
                  <a:schemeClr val="tx1"/>
                </a:solidFill>
                <a:latin typeface="Calibri" panose="020F0502020204030204" pitchFamily="34" charset="0"/>
                <a:cs typeface="Calibri" panose="020F0502020204030204" pitchFamily="34" charset="0"/>
              </a:rPr>
              <a:t> </a:t>
            </a:r>
            <a:endParaRPr lang="en-US" sz="2200" b="0" dirty="0">
              <a:solidFill>
                <a:schemeClr val="tx1"/>
              </a:solidFill>
              <a:latin typeface="Calibri" panose="020F0502020204030204" pitchFamily="34" charset="0"/>
              <a:cs typeface="Calibri" panose="020F0502020204030204" pitchFamily="34" charset="0"/>
            </a:endParaRPr>
          </a:p>
          <a:p>
            <a:pPr>
              <a:spcBef>
                <a:spcPts val="0"/>
              </a:spcBef>
            </a:pPr>
            <a:endParaRPr lang="en-US" dirty="0">
              <a:latin typeface="Calibri" panose="020F0502020204030204" pitchFamily="34" charset="0"/>
              <a:cs typeface="Calibri" panose="020F0502020204030204" pitchFamily="34" charset="0"/>
            </a:endParaRPr>
          </a:p>
        </p:txBody>
      </p:sp>
      <p:sp>
        <p:nvSpPr>
          <p:cNvPr id="3" name="Title 2"/>
          <p:cNvSpPr>
            <a:spLocks noGrp="1"/>
          </p:cNvSpPr>
          <p:nvPr>
            <p:ph type="title"/>
          </p:nvPr>
        </p:nvSpPr>
        <p:spPr>
          <a:xfrm>
            <a:off x="1218631" y="420025"/>
            <a:ext cx="8915400" cy="1252537"/>
          </a:xfrm>
        </p:spPr>
        <p:txBody>
          <a:bodyPr/>
          <a:lstStyle/>
          <a:p>
            <a:r>
              <a:rPr lang="en-US" sz="3600" dirty="0">
                <a:latin typeface="Calibri" panose="020F0502020204030204" pitchFamily="34" charset="0"/>
                <a:cs typeface="Calibri" panose="020F0502020204030204" pitchFamily="34" charset="0"/>
              </a:rPr>
              <a:t>Criterial for Selection of Replacement Schools </a:t>
            </a:r>
            <a:br>
              <a:rPr lang="en-US" sz="3600" dirty="0">
                <a:latin typeface="Calibri" panose="020F0502020204030204" pitchFamily="34" charset="0"/>
                <a:cs typeface="Calibri" panose="020F0502020204030204" pitchFamily="34" charset="0"/>
              </a:rPr>
            </a:br>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66975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059" y="1445645"/>
            <a:ext cx="8868246" cy="4956531"/>
          </a:xfrm>
        </p:spPr>
        <p:txBody>
          <a:bodyPr/>
          <a:lstStyle/>
          <a:p>
            <a:pPr marL="514350" indent="-514350">
              <a:buFont typeface="+mj-lt"/>
              <a:buAutoNum type="arabicPeriod" startAt="7"/>
              <a:defRPr/>
            </a:pPr>
            <a:r>
              <a:rPr lang="en-US" sz="2800" b="0" dirty="0" smtClean="0">
                <a:solidFill>
                  <a:schemeClr val="dk1"/>
                </a:solidFill>
                <a:latin typeface="Calibri" panose="020F0502020204030204" pitchFamily="34" charset="0"/>
              </a:rPr>
              <a:t>Monitor </a:t>
            </a:r>
            <a:r>
              <a:rPr lang="en-US" sz="2800" b="0" dirty="0">
                <a:solidFill>
                  <a:schemeClr val="dk1"/>
                </a:solidFill>
                <a:latin typeface="Calibri" panose="020F0502020204030204" pitchFamily="34" charset="0"/>
              </a:rPr>
              <a:t>the activities of the </a:t>
            </a:r>
            <a:r>
              <a:rPr lang="en-US" sz="2800" b="0" dirty="0" smtClean="0">
                <a:solidFill>
                  <a:schemeClr val="dk1"/>
                </a:solidFill>
                <a:latin typeface="Calibri" panose="020F0502020204030204" pitchFamily="34" charset="0"/>
              </a:rPr>
              <a:t>survey</a:t>
            </a:r>
          </a:p>
          <a:p>
            <a:pPr marL="514350" indent="-514350">
              <a:buFont typeface="+mj-lt"/>
              <a:buAutoNum type="arabicPeriod" startAt="7"/>
              <a:defRPr/>
            </a:pPr>
            <a:r>
              <a:rPr lang="en-US" sz="2800" b="0" dirty="0" smtClean="0">
                <a:solidFill>
                  <a:schemeClr val="dk1"/>
                </a:solidFill>
                <a:latin typeface="Calibri" panose="020F0502020204030204" pitchFamily="34" charset="0"/>
              </a:rPr>
              <a:t>Medium wise printing </a:t>
            </a:r>
            <a:r>
              <a:rPr lang="en-US" sz="2800" b="0" dirty="0">
                <a:solidFill>
                  <a:schemeClr val="dk1"/>
                </a:solidFill>
                <a:latin typeface="Calibri" panose="020F0502020204030204" pitchFamily="34" charset="0"/>
              </a:rPr>
              <a:t>and packaging </a:t>
            </a:r>
            <a:r>
              <a:rPr lang="en-US" sz="2800" b="0" dirty="0" smtClean="0">
                <a:solidFill>
                  <a:schemeClr val="dk1"/>
                </a:solidFill>
                <a:latin typeface="Calibri" panose="020F0502020204030204" pitchFamily="34" charset="0"/>
              </a:rPr>
              <a:t>of </a:t>
            </a:r>
            <a:r>
              <a:rPr lang="en-US" sz="2800" b="0" dirty="0">
                <a:solidFill>
                  <a:schemeClr val="dk1"/>
                </a:solidFill>
                <a:latin typeface="Calibri" panose="020F0502020204030204" pitchFamily="34" charset="0"/>
              </a:rPr>
              <a:t>survey material as per </a:t>
            </a:r>
            <a:r>
              <a:rPr lang="en-US" sz="2800" b="0" dirty="0" smtClean="0">
                <a:solidFill>
                  <a:schemeClr val="dk1"/>
                </a:solidFill>
                <a:latin typeface="Calibri" panose="020F0502020204030204" pitchFamily="34" charset="0"/>
              </a:rPr>
              <a:t>the sampled lists </a:t>
            </a:r>
          </a:p>
          <a:p>
            <a:pPr marL="860425" indent="-341313">
              <a:buClr>
                <a:srgbClr val="C00000"/>
              </a:buClr>
              <a:buFont typeface="Arial" panose="020B0604020202020204" pitchFamily="34" charset="0"/>
              <a:buChar char="•"/>
              <a:defRPr/>
            </a:pPr>
            <a:r>
              <a:rPr lang="en-US" sz="2800" b="0" dirty="0">
                <a:solidFill>
                  <a:srgbClr val="002060"/>
                </a:solidFill>
                <a:latin typeface="Calibri" panose="020F0502020204030204" pitchFamily="34" charset="0"/>
              </a:rPr>
              <a:t>OMRs should be packed separately in a poly-pack and thereafter in a corrugated </a:t>
            </a:r>
            <a:r>
              <a:rPr lang="en-US" sz="2800" b="0" dirty="0" smtClean="0">
                <a:solidFill>
                  <a:srgbClr val="002060"/>
                </a:solidFill>
                <a:latin typeface="Calibri" panose="020F0502020204030204" pitchFamily="34" charset="0"/>
              </a:rPr>
              <a:t>box</a:t>
            </a:r>
          </a:p>
          <a:p>
            <a:pPr marL="514350" indent="-514350">
              <a:buFont typeface="+mj-lt"/>
              <a:buAutoNum type="arabicPeriod" startAt="9"/>
              <a:defRPr/>
            </a:pPr>
            <a:r>
              <a:rPr lang="en-US" sz="2800" b="0" dirty="0">
                <a:solidFill>
                  <a:schemeClr val="dk1"/>
                </a:solidFill>
                <a:latin typeface="Calibri" panose="020F0502020204030204" pitchFamily="34" charset="0"/>
              </a:rPr>
              <a:t>Distribute the printed and packaged survey material to District Coordinators on the day of their training in sealed packets. </a:t>
            </a:r>
          </a:p>
          <a:p>
            <a:pPr marL="514350" indent="-514350">
              <a:buFont typeface="+mj-lt"/>
              <a:buAutoNum type="arabicPeriod" startAt="9"/>
              <a:defRPr/>
            </a:pPr>
            <a:r>
              <a:rPr lang="en-US" sz="2800" b="0" dirty="0">
                <a:solidFill>
                  <a:schemeClr val="dk1"/>
                </a:solidFill>
                <a:latin typeface="Calibri" panose="020F0502020204030204" pitchFamily="34" charset="0"/>
              </a:rPr>
              <a:t>A packet of one school contains following survey </a:t>
            </a:r>
            <a:r>
              <a:rPr lang="en-US" sz="2800" b="0" dirty="0" smtClean="0">
                <a:solidFill>
                  <a:schemeClr val="dk1"/>
                </a:solidFill>
                <a:latin typeface="Calibri" panose="020F0502020204030204" pitchFamily="34" charset="0"/>
              </a:rPr>
              <a:t>material:</a:t>
            </a:r>
            <a:endParaRPr lang="en-US" sz="2800" b="0" dirty="0">
              <a:solidFill>
                <a:schemeClr val="dk1"/>
              </a:solidFill>
              <a:latin typeface="Calibri" panose="020F0502020204030204" pitchFamily="34" charset="0"/>
            </a:endParaRPr>
          </a:p>
          <a:p>
            <a:pPr marL="860425" indent="-341313">
              <a:buClr>
                <a:srgbClr val="C00000"/>
              </a:buClr>
              <a:buFont typeface="Arial" panose="020B0604020202020204" pitchFamily="34" charset="0"/>
              <a:buChar char="•"/>
              <a:defRPr/>
            </a:pPr>
            <a:endParaRPr lang="en-US" sz="2800" b="0" dirty="0">
              <a:solidFill>
                <a:srgbClr val="002060"/>
              </a:solidFill>
              <a:latin typeface="Calibri" panose="020F0502020204030204" pitchFamily="34" charset="0"/>
            </a:endParaRPr>
          </a:p>
          <a:p>
            <a:pPr marL="514350" indent="-514350">
              <a:buFont typeface="+mj-lt"/>
              <a:buAutoNum type="arabicPeriod" startAt="5"/>
              <a:defRPr/>
            </a:pPr>
            <a:endParaRPr lang="en-US" sz="2800" b="0" dirty="0">
              <a:solidFill>
                <a:schemeClr val="dk1"/>
              </a:solidFill>
              <a:latin typeface="Calibri" panose="020F0502020204030204" pitchFamily="34" charset="0"/>
            </a:endParaRPr>
          </a:p>
          <a:p>
            <a:pPr marL="514350" indent="-514350">
              <a:buFont typeface="+mj-lt"/>
              <a:buAutoNum type="arabicPeriod" startAt="5"/>
              <a:defRPr/>
            </a:pPr>
            <a:endParaRPr lang="en-US" sz="2800" b="0" dirty="0">
              <a:solidFill>
                <a:schemeClr val="dk1"/>
              </a:solidFill>
              <a:latin typeface="Calibri" panose="020F0502020204030204" pitchFamily="34" charset="0"/>
            </a:endParaRPr>
          </a:p>
        </p:txBody>
      </p:sp>
      <p:sp>
        <p:nvSpPr>
          <p:cNvPr id="7" name="Title 2"/>
          <p:cNvSpPr>
            <a:spLocks noGrp="1"/>
          </p:cNvSpPr>
          <p:nvPr>
            <p:ph type="title"/>
          </p:nvPr>
        </p:nvSpPr>
        <p:spPr>
          <a:xfrm>
            <a:off x="1655407" y="-12120"/>
            <a:ext cx="8915400" cy="1252537"/>
          </a:xfrm>
        </p:spPr>
        <p:txBody>
          <a:bodyPr/>
          <a:lstStyle/>
          <a:p>
            <a:r>
              <a:rPr lang="en-US" sz="3600" b="0" dirty="0">
                <a:latin typeface="Calibri" panose="020F0502020204030204" pitchFamily="34" charset="0"/>
                <a:cs typeface="Calibri" panose="020F0502020204030204" pitchFamily="34" charset="0"/>
              </a:rPr>
              <a:t>Role and </a:t>
            </a:r>
            <a:r>
              <a:rPr lang="en-US" sz="3600" b="0" dirty="0" smtClean="0">
                <a:latin typeface="Calibri" panose="020F0502020204030204" pitchFamily="34" charset="0"/>
                <a:cs typeface="Calibri" panose="020F0502020204030204" pitchFamily="34" charset="0"/>
              </a:rPr>
              <a:t>Responsibilities: Institutional </a:t>
            </a:r>
            <a:br>
              <a:rPr lang="en-US" sz="3600" b="0" dirty="0" smtClean="0">
                <a:latin typeface="Calibri" panose="020F0502020204030204" pitchFamily="34" charset="0"/>
                <a:cs typeface="Calibri" panose="020F0502020204030204" pitchFamily="34" charset="0"/>
              </a:rPr>
            </a:br>
            <a:r>
              <a:rPr lang="en-US" sz="3600" b="0" dirty="0" smtClean="0">
                <a:latin typeface="Calibri" panose="020F0502020204030204" pitchFamily="34" charset="0"/>
                <a:cs typeface="Calibri" panose="020F0502020204030204" pitchFamily="34" charset="0"/>
              </a:rPr>
              <a:t>Coordinator (IC) and Associate IC (5/6)</a:t>
            </a:r>
            <a:endParaRPr lang="en-US" sz="3600" b="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612702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1319" y="1405698"/>
            <a:ext cx="9144000" cy="4995102"/>
          </a:xfrm>
        </p:spPr>
        <p:txBody>
          <a:bodyPr/>
          <a:lstStyle/>
          <a:p>
            <a:endParaRPr lang="en-US" dirty="0" smtClean="0"/>
          </a:p>
          <a:p>
            <a:endParaRPr lang="en-US" dirty="0" smtClean="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endParaRPr lang="en-US" dirty="0" smtClean="0"/>
          </a:p>
          <a:p>
            <a:endParaRPr lang="en-US" dirty="0"/>
          </a:p>
          <a:p>
            <a:endParaRPr lang="en-US" dirty="0" smtClean="0"/>
          </a:p>
          <a:p>
            <a:r>
              <a:rPr lang="en-US" sz="1200" dirty="0" smtClean="0">
                <a:solidFill>
                  <a:srgbClr val="C00000"/>
                </a:solidFill>
              </a:rPr>
              <a:t>Note</a:t>
            </a:r>
            <a:r>
              <a:rPr lang="en-US" sz="1200" dirty="0">
                <a:solidFill>
                  <a:srgbClr val="C00000"/>
                </a:solidFill>
              </a:rPr>
              <a:t>: </a:t>
            </a:r>
            <a:endParaRPr lang="en-US" sz="1200" dirty="0" smtClean="0">
              <a:solidFill>
                <a:srgbClr val="C00000"/>
              </a:solidFill>
            </a:endParaRPr>
          </a:p>
          <a:p>
            <a:r>
              <a:rPr lang="en-US" sz="1200" dirty="0" smtClean="0">
                <a:solidFill>
                  <a:srgbClr val="C00000"/>
                </a:solidFill>
              </a:rPr>
              <a:t>(</a:t>
            </a:r>
            <a:r>
              <a:rPr lang="en-US" sz="1200" dirty="0">
                <a:solidFill>
                  <a:srgbClr val="C00000"/>
                </a:solidFill>
              </a:rPr>
              <a:t>i) </a:t>
            </a:r>
            <a:r>
              <a:rPr lang="en-US" sz="1200" b="0" dirty="0">
                <a:solidFill>
                  <a:srgbClr val="C00000"/>
                </a:solidFill>
              </a:rPr>
              <a:t>Add EXTRA copies: </a:t>
            </a:r>
            <a:r>
              <a:rPr lang="en-US" sz="1200" b="0" dirty="0" smtClean="0">
                <a:solidFill>
                  <a:srgbClr val="C00000"/>
                </a:solidFill>
              </a:rPr>
              <a:t>Test </a:t>
            </a:r>
            <a:r>
              <a:rPr lang="en-US" sz="1200" b="0" dirty="0">
                <a:solidFill>
                  <a:srgbClr val="C00000"/>
                </a:solidFill>
              </a:rPr>
              <a:t>OMRs – 5 PQ – 2; PQ-OMRs – 5. </a:t>
            </a:r>
          </a:p>
          <a:p>
            <a:r>
              <a:rPr lang="en-US" sz="1200" dirty="0">
                <a:solidFill>
                  <a:srgbClr val="C00000"/>
                </a:solidFill>
              </a:rPr>
              <a:t>(ii) </a:t>
            </a:r>
            <a:r>
              <a:rPr lang="en-US" sz="1200" b="0" dirty="0">
                <a:solidFill>
                  <a:srgbClr val="C00000"/>
                </a:solidFill>
              </a:rPr>
              <a:t>While planning for printing of tests, ensure that only one medium for one school is to be considered (consider medium, which has maximum enrollment in Class X of sampled school). </a:t>
            </a:r>
            <a:endParaRPr lang="en-US" sz="1200" b="0" dirty="0">
              <a:solidFill>
                <a:srgbClr val="C00000"/>
              </a:solidFill>
              <a:latin typeface="Calibri" panose="020F0502020204030204" pitchFamily="34" charset="0"/>
            </a:endParaRPr>
          </a:p>
        </p:txBody>
      </p:sp>
      <p:sp>
        <p:nvSpPr>
          <p:cNvPr id="3" name="Title 2"/>
          <p:cNvSpPr>
            <a:spLocks noGrp="1"/>
          </p:cNvSpPr>
          <p:nvPr>
            <p:ph type="title"/>
          </p:nvPr>
        </p:nvSpPr>
        <p:spPr>
          <a:xfrm>
            <a:off x="1754875" y="12196"/>
            <a:ext cx="8915400" cy="1252537"/>
          </a:xfrm>
        </p:spPr>
        <p:txBody>
          <a:bodyPr/>
          <a:lstStyle/>
          <a:p>
            <a:r>
              <a:rPr lang="en-US" sz="3600" b="0" dirty="0">
                <a:latin typeface="Calibri" panose="020F0502020204030204" pitchFamily="34" charset="0"/>
                <a:cs typeface="Calibri" panose="020F0502020204030204" pitchFamily="34" charset="0"/>
              </a:rPr>
              <a:t>Role and Responsibilities: Institutional </a:t>
            </a:r>
            <a:br>
              <a:rPr lang="en-US" sz="3600" b="0" dirty="0">
                <a:latin typeface="Calibri" panose="020F0502020204030204" pitchFamily="34" charset="0"/>
                <a:cs typeface="Calibri" panose="020F0502020204030204" pitchFamily="34" charset="0"/>
              </a:rPr>
            </a:br>
            <a:r>
              <a:rPr lang="en-US" sz="3600" b="0" dirty="0">
                <a:latin typeface="Calibri" panose="020F0502020204030204" pitchFamily="34" charset="0"/>
                <a:cs typeface="Calibri" panose="020F0502020204030204" pitchFamily="34" charset="0"/>
              </a:rPr>
              <a:t>Coordinator (IC) and Associate IC </a:t>
            </a:r>
            <a:r>
              <a:rPr lang="en-US" sz="3600" b="0" dirty="0" smtClean="0">
                <a:latin typeface="Calibri" panose="020F0502020204030204" pitchFamily="34" charset="0"/>
                <a:cs typeface="Calibri" panose="020F0502020204030204" pitchFamily="34" charset="0"/>
              </a:rPr>
              <a:t>(6/6</a:t>
            </a:r>
            <a:r>
              <a:rPr lang="en-US" sz="3600" b="0" dirty="0">
                <a:latin typeface="Calibri" panose="020F0502020204030204" pitchFamily="34" charset="0"/>
                <a:cs typeface="Calibri" panose="020F0502020204030204" pitchFamily="34" charset="0"/>
              </a:rPr>
              <a:t>)</a:t>
            </a:r>
          </a:p>
        </p:txBody>
      </p:sp>
      <p:pic>
        <p:nvPicPr>
          <p:cNvPr id="8" name="Picture 7"/>
          <p:cNvPicPr>
            <a:picLocks noChangeAspect="1"/>
          </p:cNvPicPr>
          <p:nvPr/>
        </p:nvPicPr>
        <p:blipFill>
          <a:blip r:embed="rId2" cstate="print"/>
          <a:stretch>
            <a:fillRect/>
          </a:stretch>
        </p:blipFill>
        <p:spPr>
          <a:xfrm>
            <a:off x="990600" y="1264733"/>
            <a:ext cx="8399060" cy="4385111"/>
          </a:xfrm>
          <a:prstGeom prst="rect">
            <a:avLst/>
          </a:prstGeom>
        </p:spPr>
      </p:pic>
    </p:spTree>
    <p:extLst>
      <p:ext uri="{BB962C8B-B14F-4D97-AF65-F5344CB8AC3E}">
        <p14:creationId xmlns:p14="http://schemas.microsoft.com/office/powerpoint/2010/main" val="37150480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ontent Placeholder 13"/>
          <p:cNvGraphicFramePr>
            <a:graphicFrameLocks noGrp="1"/>
          </p:cNvGraphicFramePr>
          <p:nvPr>
            <p:ph idx="1"/>
            <p:extLst>
              <p:ext uri="{D42A27DB-BD31-4B8C-83A1-F6EECF244321}">
                <p14:modId xmlns:p14="http://schemas.microsoft.com/office/powerpoint/2010/main" val="2871958411"/>
              </p:ext>
            </p:extLst>
          </p:nvPr>
        </p:nvGraphicFramePr>
        <p:xfrm>
          <a:off x="368489" y="1263129"/>
          <a:ext cx="9403307" cy="51718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6"/>
          <p:cNvSpPr>
            <a:spLocks noGrp="1"/>
          </p:cNvSpPr>
          <p:nvPr>
            <p:ph type="title"/>
          </p:nvPr>
        </p:nvSpPr>
        <p:spPr>
          <a:xfrm>
            <a:off x="1569492" y="10592"/>
            <a:ext cx="8915400" cy="1252537"/>
          </a:xfrm>
        </p:spPr>
        <p:txBody>
          <a:bodyPr/>
          <a:lstStyle/>
          <a:p>
            <a:r>
              <a:rPr lang="en-US" sz="3600" b="0" dirty="0" smtClean="0">
                <a:latin typeface="Calibri" panose="020F0502020204030204" pitchFamily="34" charset="0"/>
                <a:cs typeface="Calibri" panose="020F0502020204030204" pitchFamily="34" charset="0"/>
              </a:rPr>
              <a:t>Key </a:t>
            </a:r>
            <a:r>
              <a:rPr lang="en-US" sz="3600" b="0" dirty="0">
                <a:latin typeface="Calibri" panose="020F0502020204030204" pitchFamily="34" charset="0"/>
                <a:cs typeface="Calibri" panose="020F0502020204030204" pitchFamily="34" charset="0"/>
              </a:rPr>
              <a:t>Points to be followed during District Coordinators’ </a:t>
            </a:r>
            <a:r>
              <a:rPr lang="en-US" sz="3600" b="0" dirty="0" smtClean="0">
                <a:latin typeface="Calibri" panose="020F0502020204030204" pitchFamily="34" charset="0"/>
                <a:cs typeface="Calibri" panose="020F0502020204030204" pitchFamily="34" charset="0"/>
              </a:rPr>
              <a:t>Training (1/2) </a:t>
            </a:r>
            <a:endParaRPr lang="en-US" sz="3600" b="0" dirty="0">
              <a:latin typeface="Calibri" panose="020F0502020204030204" pitchFamily="34" charset="0"/>
              <a:cs typeface="Calibri" panose="020F0502020204030204" pitchFamily="34" charset="0"/>
            </a:endParaRPr>
          </a:p>
        </p:txBody>
      </p:sp>
      <p:sp>
        <p:nvSpPr>
          <p:cNvPr id="9" name="Rounded Rectangle 8"/>
          <p:cNvSpPr/>
          <p:nvPr/>
        </p:nvSpPr>
        <p:spPr bwMode="auto">
          <a:xfrm>
            <a:off x="668740" y="1978925"/>
            <a:ext cx="1801505" cy="2060812"/>
          </a:xfrm>
          <a:prstGeom prst="roundRect">
            <a:avLst/>
          </a:prstGeom>
          <a:no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34617610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ontent Placeholder 13"/>
          <p:cNvGraphicFramePr>
            <a:graphicFrameLocks noGrp="1"/>
          </p:cNvGraphicFramePr>
          <p:nvPr>
            <p:ph idx="1"/>
            <p:extLst>
              <p:ext uri="{D42A27DB-BD31-4B8C-83A1-F6EECF244321}">
                <p14:modId xmlns:p14="http://schemas.microsoft.com/office/powerpoint/2010/main" val="1039103440"/>
              </p:ext>
            </p:extLst>
          </p:nvPr>
        </p:nvGraphicFramePr>
        <p:xfrm>
          <a:off x="495299" y="1263129"/>
          <a:ext cx="9058133" cy="50278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6"/>
          <p:cNvSpPr>
            <a:spLocks noGrp="1"/>
          </p:cNvSpPr>
          <p:nvPr>
            <p:ph type="title"/>
          </p:nvPr>
        </p:nvSpPr>
        <p:spPr>
          <a:xfrm>
            <a:off x="1569492" y="10592"/>
            <a:ext cx="8915400" cy="1252537"/>
          </a:xfrm>
        </p:spPr>
        <p:txBody>
          <a:bodyPr/>
          <a:lstStyle/>
          <a:p>
            <a:r>
              <a:rPr lang="en-US" sz="3600" b="0" dirty="0" smtClean="0">
                <a:latin typeface="Calibri" panose="020F0502020204030204" pitchFamily="34" charset="0"/>
                <a:cs typeface="Calibri" panose="020F0502020204030204" pitchFamily="34" charset="0"/>
              </a:rPr>
              <a:t>Key </a:t>
            </a:r>
            <a:r>
              <a:rPr lang="en-US" sz="3600" b="0" dirty="0">
                <a:latin typeface="Calibri" panose="020F0502020204030204" pitchFamily="34" charset="0"/>
                <a:cs typeface="Calibri" panose="020F0502020204030204" pitchFamily="34" charset="0"/>
              </a:rPr>
              <a:t>Points to be followed during District Coordinators’ </a:t>
            </a:r>
            <a:r>
              <a:rPr lang="en-US" sz="3600" b="0" dirty="0" smtClean="0">
                <a:latin typeface="Calibri" panose="020F0502020204030204" pitchFamily="34" charset="0"/>
                <a:cs typeface="Calibri" panose="020F0502020204030204" pitchFamily="34" charset="0"/>
              </a:rPr>
              <a:t>Training (2/3) </a:t>
            </a:r>
            <a:endParaRPr lang="en-US" sz="3600" b="0" dirty="0">
              <a:latin typeface="Calibri" panose="020F0502020204030204" pitchFamily="34" charset="0"/>
              <a:cs typeface="Calibri" panose="020F0502020204030204" pitchFamily="34" charset="0"/>
            </a:endParaRPr>
          </a:p>
        </p:txBody>
      </p:sp>
      <p:sp>
        <p:nvSpPr>
          <p:cNvPr id="9" name="Rounded Rectangle 8"/>
          <p:cNvSpPr/>
          <p:nvPr/>
        </p:nvSpPr>
        <p:spPr bwMode="auto">
          <a:xfrm>
            <a:off x="668740" y="1978925"/>
            <a:ext cx="1801505" cy="2060812"/>
          </a:xfrm>
          <a:prstGeom prst="roundRect">
            <a:avLst/>
          </a:prstGeom>
          <a:no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30440590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2655" y="133422"/>
            <a:ext cx="8915400" cy="1252537"/>
          </a:xfrm>
        </p:spPr>
        <p:txBody>
          <a:bodyPr/>
          <a:lstStyle/>
          <a:p>
            <a:pPr eaLnBrk="1" hangingPunct="1"/>
            <a:r>
              <a:rPr lang="en-US" sz="4800" b="0" dirty="0" smtClean="0">
                <a:latin typeface="Calibri" panose="020F0502020204030204" pitchFamily="34" charset="0"/>
                <a:ea typeface="+mn-ea"/>
                <a:cs typeface="Calibri" panose="020F0502020204030204" pitchFamily="34" charset="0"/>
              </a:rPr>
              <a:t>NAS Class X (Cycle 2)  </a:t>
            </a:r>
            <a:r>
              <a:rPr lang="en-US" sz="5400" b="0" dirty="0">
                <a:latin typeface="Calibri" panose="020F0502020204030204" pitchFamily="34" charset="0"/>
                <a:ea typeface="+mn-ea"/>
                <a:cs typeface="Calibri" panose="020F0502020204030204" pitchFamily="34" charset="0"/>
              </a:rPr>
              <a:t>Objectives </a:t>
            </a:r>
          </a:p>
        </p:txBody>
      </p:sp>
      <p:sp>
        <p:nvSpPr>
          <p:cNvPr id="3" name="Content Placeholder 2"/>
          <p:cNvSpPr>
            <a:spLocks noGrp="1"/>
          </p:cNvSpPr>
          <p:nvPr>
            <p:ph idx="1"/>
          </p:nvPr>
        </p:nvSpPr>
        <p:spPr>
          <a:xfrm>
            <a:off x="586853" y="1235811"/>
            <a:ext cx="8980227" cy="3459019"/>
          </a:xfrm>
        </p:spPr>
        <p:txBody>
          <a:bodyPr/>
          <a:lstStyle/>
          <a:p>
            <a:pPr marL="860425" indent="-341313">
              <a:buClr>
                <a:srgbClr val="C00000"/>
              </a:buClr>
              <a:buFont typeface="Arial" panose="020B0604020202020204" pitchFamily="34" charset="0"/>
              <a:buChar char="•"/>
            </a:pPr>
            <a:r>
              <a:rPr lang="en-US" sz="2500" b="0" dirty="0">
                <a:solidFill>
                  <a:srgbClr val="002060"/>
                </a:solidFill>
                <a:latin typeface="Calibri" panose="020F0502020204030204" pitchFamily="34" charset="0"/>
              </a:rPr>
              <a:t>To study the achievement levels of students of Class X from government, government-aided and private schools in the subjects–English, Mathematics, Science, Social Science and Modern Indian Language (MIL)</a:t>
            </a:r>
          </a:p>
          <a:p>
            <a:pPr marL="860425" indent="-341313">
              <a:buClr>
                <a:srgbClr val="C00000"/>
              </a:buClr>
              <a:buFont typeface="Arial" panose="020B0604020202020204" pitchFamily="34" charset="0"/>
              <a:buChar char="•"/>
            </a:pPr>
            <a:r>
              <a:rPr lang="en-US" sz="2500" b="0" dirty="0">
                <a:solidFill>
                  <a:srgbClr val="002060"/>
                </a:solidFill>
                <a:latin typeface="Calibri" panose="020F0502020204030204" pitchFamily="34" charset="0"/>
              </a:rPr>
              <a:t>To study the difference in achievement levels with regards to area, gender, social group, board and management of schools </a:t>
            </a:r>
          </a:p>
          <a:p>
            <a:pPr marL="860425" indent="-341313">
              <a:buClr>
                <a:srgbClr val="C00000"/>
              </a:buClr>
              <a:buFont typeface="Arial" panose="020B0604020202020204" pitchFamily="34" charset="0"/>
              <a:buChar char="•"/>
            </a:pPr>
            <a:r>
              <a:rPr lang="en-US" sz="2500" b="0" dirty="0">
                <a:solidFill>
                  <a:srgbClr val="002060"/>
                </a:solidFill>
                <a:latin typeface="Calibri" panose="020F0502020204030204" pitchFamily="34" charset="0"/>
              </a:rPr>
              <a:t>To study the effect of intervening variables like students’ home background, school and teacher on achievement levels of students </a:t>
            </a:r>
          </a:p>
          <a:p>
            <a:pPr marL="860425" indent="-341313">
              <a:buClr>
                <a:srgbClr val="C00000"/>
              </a:buClr>
              <a:buFont typeface="Arial" panose="020B0604020202020204" pitchFamily="34" charset="0"/>
              <a:buChar char="•"/>
            </a:pPr>
            <a:r>
              <a:rPr lang="en-US" sz="2500" b="0" dirty="0">
                <a:solidFill>
                  <a:srgbClr val="002060"/>
                </a:solidFill>
                <a:latin typeface="Calibri" panose="020F0502020204030204" pitchFamily="34" charset="0"/>
              </a:rPr>
              <a:t>To compare the performance of students in all subjects from Cycle-1 to Cycle-2</a:t>
            </a:r>
          </a:p>
          <a:p>
            <a:endParaRPr lang="en-US" b="0" dirty="0"/>
          </a:p>
        </p:txBody>
      </p:sp>
    </p:spTree>
    <p:extLst>
      <p:ext uri="{BB962C8B-B14F-4D97-AF65-F5344CB8AC3E}">
        <p14:creationId xmlns:p14="http://schemas.microsoft.com/office/powerpoint/2010/main" val="39825436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8490" y="1293459"/>
            <a:ext cx="9130352" cy="3451225"/>
          </a:xfrm>
        </p:spPr>
        <p:txBody>
          <a:bodyPr/>
          <a:lstStyle/>
          <a:p>
            <a:pPr marL="0" indent="0">
              <a:spcBef>
                <a:spcPts val="600"/>
              </a:spcBef>
              <a:defRPr/>
            </a:pPr>
            <a:r>
              <a:rPr lang="en-US" sz="2800" b="0" dirty="0" smtClean="0">
                <a:solidFill>
                  <a:schemeClr val="dk1"/>
                </a:solidFill>
                <a:latin typeface="Calibri" panose="020F0502020204030204" pitchFamily="34" charset="0"/>
              </a:rPr>
              <a:t>Explain </a:t>
            </a:r>
            <a:r>
              <a:rPr lang="en-US" sz="2800" b="0" dirty="0">
                <a:solidFill>
                  <a:schemeClr val="dk1"/>
                </a:solidFill>
                <a:latin typeface="Calibri" panose="020F0502020204030204" pitchFamily="34" charset="0"/>
              </a:rPr>
              <a:t>collection procedure of used and unused survey material from each sampled school as below: </a:t>
            </a:r>
            <a:endParaRPr lang="en-US" sz="2800" b="0" dirty="0" smtClean="0">
              <a:solidFill>
                <a:schemeClr val="dk1"/>
              </a:solidFill>
              <a:latin typeface="Calibri" panose="020F0502020204030204" pitchFamily="34" charset="0"/>
            </a:endParaRPr>
          </a:p>
          <a:p>
            <a:pPr marL="0" indent="0" algn="ctr">
              <a:spcBef>
                <a:spcPts val="600"/>
              </a:spcBef>
              <a:defRPr/>
            </a:pPr>
            <a:r>
              <a:rPr lang="en-US" sz="2800" b="0" dirty="0" smtClean="0">
                <a:solidFill>
                  <a:srgbClr val="002060"/>
                </a:solidFill>
                <a:latin typeface="Calibri" panose="020F0502020204030204" pitchFamily="34" charset="0"/>
              </a:rPr>
              <a:t>Packing List </a:t>
            </a:r>
          </a:p>
          <a:p>
            <a:pPr marL="0" indent="0" algn="ctr">
              <a:defRPr/>
            </a:pPr>
            <a:endParaRPr lang="en-US" sz="2800" b="0" dirty="0">
              <a:solidFill>
                <a:schemeClr val="dk1"/>
              </a:solidFill>
              <a:latin typeface="Calibri" panose="020F0502020204030204" pitchFamily="34" charset="0"/>
            </a:endParaRPr>
          </a:p>
          <a:p>
            <a:pPr>
              <a:buFont typeface="+mj-lt"/>
              <a:buAutoNum type="arabicPeriod" startAt="8"/>
            </a:pPr>
            <a:endParaRPr lang="en-US" dirty="0"/>
          </a:p>
        </p:txBody>
      </p:sp>
      <p:sp>
        <p:nvSpPr>
          <p:cNvPr id="7" name="Title 6"/>
          <p:cNvSpPr>
            <a:spLocks noGrp="1"/>
          </p:cNvSpPr>
          <p:nvPr>
            <p:ph type="title"/>
          </p:nvPr>
        </p:nvSpPr>
        <p:spPr>
          <a:xfrm>
            <a:off x="1860550" y="0"/>
            <a:ext cx="8915400" cy="1252538"/>
          </a:xfrm>
        </p:spPr>
        <p:txBody>
          <a:bodyPr/>
          <a:lstStyle/>
          <a:p>
            <a:r>
              <a:rPr lang="en-US" sz="3600" b="0" dirty="0" smtClean="0">
                <a:latin typeface="Calibri" panose="020F0502020204030204" pitchFamily="34" charset="0"/>
                <a:cs typeface="Calibri" panose="020F0502020204030204" pitchFamily="34" charset="0"/>
              </a:rPr>
              <a:t>Key </a:t>
            </a:r>
            <a:r>
              <a:rPr lang="en-US" sz="3600" b="0" dirty="0">
                <a:latin typeface="Calibri" panose="020F0502020204030204" pitchFamily="34" charset="0"/>
                <a:cs typeface="Calibri" panose="020F0502020204030204" pitchFamily="34" charset="0"/>
              </a:rPr>
              <a:t>Points to be followed during District Coordinators’ </a:t>
            </a:r>
            <a:r>
              <a:rPr lang="en-US" sz="3600" b="0" dirty="0" smtClean="0">
                <a:latin typeface="Calibri" panose="020F0502020204030204" pitchFamily="34" charset="0"/>
                <a:cs typeface="Calibri" panose="020F0502020204030204" pitchFamily="34" charset="0"/>
              </a:rPr>
              <a:t>Training (3/3) </a:t>
            </a:r>
            <a:endParaRPr lang="en-US" sz="3600" b="0" dirty="0">
              <a:latin typeface="Calibri" panose="020F0502020204030204" pitchFamily="34" charset="0"/>
              <a:cs typeface="Calibri" panose="020F0502020204030204" pitchFamily="34" charset="0"/>
            </a:endParaRPr>
          </a:p>
        </p:txBody>
      </p:sp>
      <p:pic>
        <p:nvPicPr>
          <p:cNvPr id="8" name="Picture 7"/>
          <p:cNvPicPr>
            <a:picLocks noChangeAspect="1"/>
          </p:cNvPicPr>
          <p:nvPr/>
        </p:nvPicPr>
        <p:blipFill>
          <a:blip r:embed="rId2" cstate="print"/>
          <a:stretch>
            <a:fillRect/>
          </a:stretch>
        </p:blipFill>
        <p:spPr>
          <a:xfrm>
            <a:off x="900752" y="2707076"/>
            <a:ext cx="8134066" cy="3657600"/>
          </a:xfrm>
          <a:prstGeom prst="rect">
            <a:avLst/>
          </a:prstGeom>
        </p:spPr>
      </p:pic>
    </p:spTree>
    <p:extLst>
      <p:ext uri="{BB962C8B-B14F-4D97-AF65-F5344CB8AC3E}">
        <p14:creationId xmlns:p14="http://schemas.microsoft.com/office/powerpoint/2010/main" val="15630304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val="2461212043"/>
              </p:ext>
            </p:extLst>
          </p:nvPr>
        </p:nvGraphicFramePr>
        <p:xfrm>
          <a:off x="795551" y="1146412"/>
          <a:ext cx="8416688" cy="54318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6"/>
          <p:cNvSpPr>
            <a:spLocks noGrp="1"/>
          </p:cNvSpPr>
          <p:nvPr>
            <p:ph type="title"/>
          </p:nvPr>
        </p:nvSpPr>
        <p:spPr>
          <a:xfrm>
            <a:off x="1846429" y="310843"/>
            <a:ext cx="8915400" cy="1252537"/>
          </a:xfrm>
        </p:spPr>
        <p:txBody>
          <a:bodyPr/>
          <a:lstStyle/>
          <a:p>
            <a:r>
              <a:rPr lang="en-US" sz="3600" b="0" dirty="0" smtClean="0">
                <a:latin typeface="Calibri" panose="020F0502020204030204" pitchFamily="34" charset="0"/>
                <a:cs typeface="Calibri" panose="020F0502020204030204" pitchFamily="34" charset="0"/>
              </a:rPr>
              <a:t>Roles </a:t>
            </a:r>
            <a:r>
              <a:rPr lang="en-US" sz="3600" b="0" dirty="0">
                <a:latin typeface="Calibri" panose="020F0502020204030204" pitchFamily="34" charset="0"/>
                <a:cs typeface="Calibri" panose="020F0502020204030204" pitchFamily="34" charset="0"/>
              </a:rPr>
              <a:t>and Responsibilities</a:t>
            </a:r>
            <a:r>
              <a:rPr lang="en-US" sz="3600" b="0" dirty="0" smtClean="0">
                <a:latin typeface="Calibri" panose="020F0502020204030204" pitchFamily="34" charset="0"/>
                <a:cs typeface="Calibri" panose="020F0502020204030204" pitchFamily="34" charset="0"/>
              </a:rPr>
              <a:t>: RMSA - SPD</a:t>
            </a:r>
            <a:endParaRPr lang="en-US" sz="3600" b="0" dirty="0">
              <a:latin typeface="Calibri" panose="020F0502020204030204" pitchFamily="34" charset="0"/>
              <a:cs typeface="Calibri" panose="020F0502020204030204" pitchFamily="34" charset="0"/>
            </a:endParaRPr>
          </a:p>
        </p:txBody>
      </p:sp>
      <p:sp>
        <p:nvSpPr>
          <p:cNvPr id="10" name="TextBox 9"/>
          <p:cNvSpPr txBox="1"/>
          <p:nvPr/>
        </p:nvSpPr>
        <p:spPr>
          <a:xfrm>
            <a:off x="1351128" y="1882275"/>
            <a:ext cx="604483" cy="646331"/>
          </a:xfrm>
          <a:prstGeom prst="rect">
            <a:avLst/>
          </a:prstGeom>
        </p:spPr>
        <p:txBody>
          <a:bodyPr wrap="square" rtlCol="0">
            <a:spAutoFit/>
          </a:bodyPr>
          <a:lstStyle/>
          <a:p>
            <a:r>
              <a:rPr lang="en-US" sz="3600" b="0" kern="0" dirty="0" smtClean="0"/>
              <a:t>1</a:t>
            </a:r>
          </a:p>
        </p:txBody>
      </p:sp>
      <p:sp>
        <p:nvSpPr>
          <p:cNvPr id="11" name="TextBox 10"/>
          <p:cNvSpPr txBox="1"/>
          <p:nvPr/>
        </p:nvSpPr>
        <p:spPr>
          <a:xfrm>
            <a:off x="1653369" y="3548418"/>
            <a:ext cx="584864" cy="646331"/>
          </a:xfrm>
          <a:prstGeom prst="rect">
            <a:avLst/>
          </a:prstGeom>
        </p:spPr>
        <p:txBody>
          <a:bodyPr wrap="square" rtlCol="0">
            <a:spAutoFit/>
          </a:bodyPr>
          <a:lstStyle/>
          <a:p>
            <a:r>
              <a:rPr lang="en-US" sz="3600" kern="0" dirty="0"/>
              <a:t>2</a:t>
            </a:r>
          </a:p>
        </p:txBody>
      </p:sp>
      <p:sp>
        <p:nvSpPr>
          <p:cNvPr id="12" name="TextBox 11"/>
          <p:cNvSpPr txBox="1"/>
          <p:nvPr/>
        </p:nvSpPr>
        <p:spPr>
          <a:xfrm>
            <a:off x="1228299" y="5199797"/>
            <a:ext cx="618130" cy="646331"/>
          </a:xfrm>
          <a:prstGeom prst="rect">
            <a:avLst/>
          </a:prstGeom>
        </p:spPr>
        <p:txBody>
          <a:bodyPr wrap="square" rtlCol="0">
            <a:spAutoFit/>
          </a:bodyPr>
          <a:lstStyle/>
          <a:p>
            <a:r>
              <a:rPr lang="en-US" sz="3600" kern="0" dirty="0"/>
              <a:t>3</a:t>
            </a:r>
          </a:p>
        </p:txBody>
      </p:sp>
    </p:spTree>
    <p:extLst>
      <p:ext uri="{BB962C8B-B14F-4D97-AF65-F5344CB8AC3E}">
        <p14:creationId xmlns:p14="http://schemas.microsoft.com/office/powerpoint/2010/main" val="36189404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2501222686"/>
              </p:ext>
            </p:extLst>
          </p:nvPr>
        </p:nvGraphicFramePr>
        <p:xfrm>
          <a:off x="0" y="1252537"/>
          <a:ext cx="9905999" cy="52369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itle 7"/>
          <p:cNvSpPr txBox="1">
            <a:spLocks noGrp="1"/>
          </p:cNvSpPr>
          <p:nvPr>
            <p:ph type="title"/>
          </p:nvPr>
        </p:nvSpPr>
        <p:spPr>
          <a:xfrm>
            <a:off x="1314165" y="218364"/>
            <a:ext cx="8915400" cy="769441"/>
          </a:xfrm>
          <a:prstGeom prst="rect">
            <a:avLst/>
          </a:prstGeom>
        </p:spPr>
        <p:txBody>
          <a:bodyPr wrap="square" rtlCol="0">
            <a:spAutoFit/>
          </a:bodyPr>
          <a:lstStyle/>
          <a:p>
            <a:pPr eaLnBrk="1" hangingPunct="1"/>
            <a:r>
              <a:rPr lang="en-IN" sz="3200" b="0" kern="0" dirty="0" smtClean="0"/>
              <a:t>   </a:t>
            </a:r>
            <a:r>
              <a:rPr lang="en-IN" sz="4400" b="0" kern="1200" dirty="0" smtClean="0">
                <a:latin typeface="Calibri" panose="020F0502020204030204" pitchFamily="34" charset="0"/>
                <a:ea typeface="+mn-ea"/>
                <a:cs typeface="Calibri" panose="020F0502020204030204" pitchFamily="34" charset="0"/>
              </a:rPr>
              <a:t>District Level</a:t>
            </a:r>
            <a:endParaRPr lang="en-IN" sz="4400" b="0" kern="1200" dirty="0">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2159412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1727392407"/>
              </p:ext>
            </p:extLst>
          </p:nvPr>
        </p:nvGraphicFramePr>
        <p:xfrm>
          <a:off x="382137" y="1280163"/>
          <a:ext cx="9151393" cy="52025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6"/>
          <p:cNvSpPr>
            <a:spLocks noGrp="1"/>
          </p:cNvSpPr>
          <p:nvPr>
            <p:ph type="title"/>
          </p:nvPr>
        </p:nvSpPr>
        <p:spPr>
          <a:xfrm>
            <a:off x="1805485" y="0"/>
            <a:ext cx="8915400" cy="1252537"/>
          </a:xfrm>
        </p:spPr>
        <p:txBody>
          <a:bodyPr/>
          <a:lstStyle/>
          <a:p>
            <a:r>
              <a:rPr lang="en-US" sz="3600" b="0" dirty="0" smtClean="0">
                <a:latin typeface="Calibri" panose="020F0502020204030204" pitchFamily="34" charset="0"/>
                <a:cs typeface="Calibri" panose="020F0502020204030204" pitchFamily="34" charset="0"/>
              </a:rPr>
              <a:t>Role and Responsibilities: District Coordinator (</a:t>
            </a:r>
            <a:r>
              <a:rPr lang="en-US" sz="3600" b="0" dirty="0">
                <a:latin typeface="Calibri" panose="020F0502020204030204" pitchFamily="34" charset="0"/>
                <a:cs typeface="Calibri" panose="020F0502020204030204" pitchFamily="34" charset="0"/>
              </a:rPr>
              <a:t>D</a:t>
            </a:r>
            <a:r>
              <a:rPr lang="en-US" sz="3600" b="0" dirty="0" smtClean="0">
                <a:latin typeface="Calibri" panose="020F0502020204030204" pitchFamily="34" charset="0"/>
                <a:cs typeface="Calibri" panose="020F0502020204030204" pitchFamily="34" charset="0"/>
              </a:rPr>
              <a:t>C) and Assistant DC (1/6)</a:t>
            </a:r>
            <a:endParaRPr lang="en-US" sz="3600" b="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742487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805485" y="0"/>
            <a:ext cx="8915400" cy="1252537"/>
          </a:xfrm>
        </p:spPr>
        <p:txBody>
          <a:bodyPr/>
          <a:lstStyle/>
          <a:p>
            <a:r>
              <a:rPr lang="en-US" sz="3600" b="0" dirty="0" smtClean="0">
                <a:latin typeface="Calibri" panose="020F0502020204030204" pitchFamily="34" charset="0"/>
                <a:cs typeface="Calibri" panose="020F0502020204030204" pitchFamily="34" charset="0"/>
              </a:rPr>
              <a:t>Role and Responsibilities: District Coordinator (</a:t>
            </a:r>
            <a:r>
              <a:rPr lang="en-US" sz="3600" b="0" dirty="0">
                <a:latin typeface="Calibri" panose="020F0502020204030204" pitchFamily="34" charset="0"/>
                <a:cs typeface="Calibri" panose="020F0502020204030204" pitchFamily="34" charset="0"/>
              </a:rPr>
              <a:t>D</a:t>
            </a:r>
            <a:r>
              <a:rPr lang="en-US" sz="3600" b="0" dirty="0" smtClean="0">
                <a:latin typeface="Calibri" panose="020F0502020204030204" pitchFamily="34" charset="0"/>
                <a:cs typeface="Calibri" panose="020F0502020204030204" pitchFamily="34" charset="0"/>
              </a:rPr>
              <a:t>C) and Assistant DC (2/6)</a:t>
            </a:r>
            <a:endParaRPr lang="en-US" sz="3600" b="0" dirty="0">
              <a:latin typeface="Calibri" panose="020F0502020204030204" pitchFamily="34" charset="0"/>
              <a:cs typeface="Calibri" panose="020F0502020204030204" pitchFamily="34" charset="0"/>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328231649"/>
              </p:ext>
            </p:extLst>
          </p:nvPr>
        </p:nvGraphicFramePr>
        <p:xfrm>
          <a:off x="354842" y="1364776"/>
          <a:ext cx="9198591" cy="47613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978856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494695886"/>
              </p:ext>
            </p:extLst>
          </p:nvPr>
        </p:nvGraphicFramePr>
        <p:xfrm>
          <a:off x="495300" y="1440528"/>
          <a:ext cx="8915400" cy="4667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itle 6"/>
          <p:cNvSpPr>
            <a:spLocks noGrp="1"/>
          </p:cNvSpPr>
          <p:nvPr>
            <p:ph type="title"/>
          </p:nvPr>
        </p:nvSpPr>
        <p:spPr>
          <a:xfrm>
            <a:off x="1765300" y="0"/>
            <a:ext cx="8915400" cy="1252538"/>
          </a:xfrm>
        </p:spPr>
        <p:txBody>
          <a:bodyPr/>
          <a:lstStyle/>
          <a:p>
            <a:r>
              <a:rPr lang="en-US" sz="3600" b="0" dirty="0" smtClean="0">
                <a:latin typeface="Calibri" panose="020F0502020204030204" pitchFamily="34" charset="0"/>
                <a:cs typeface="Calibri" panose="020F0502020204030204" pitchFamily="34" charset="0"/>
              </a:rPr>
              <a:t>Role and Responsibilities: District Coordinator (</a:t>
            </a:r>
            <a:r>
              <a:rPr lang="en-US" sz="3600" b="0" dirty="0">
                <a:latin typeface="Calibri" panose="020F0502020204030204" pitchFamily="34" charset="0"/>
                <a:cs typeface="Calibri" panose="020F0502020204030204" pitchFamily="34" charset="0"/>
              </a:rPr>
              <a:t>D</a:t>
            </a:r>
            <a:r>
              <a:rPr lang="en-US" sz="3600" b="0" dirty="0" smtClean="0">
                <a:latin typeface="Calibri" panose="020F0502020204030204" pitchFamily="34" charset="0"/>
                <a:cs typeface="Calibri" panose="020F0502020204030204" pitchFamily="34" charset="0"/>
              </a:rPr>
              <a:t>C) and Assistant DC (3/6)</a:t>
            </a:r>
            <a:endParaRPr lang="en-US" sz="3600" b="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067498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3163822995"/>
              </p:ext>
            </p:extLst>
          </p:nvPr>
        </p:nvGraphicFramePr>
        <p:xfrm>
          <a:off x="495300" y="1440528"/>
          <a:ext cx="8915400" cy="4667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6"/>
          <p:cNvSpPr>
            <a:spLocks noGrp="1"/>
          </p:cNvSpPr>
          <p:nvPr>
            <p:ph type="title"/>
          </p:nvPr>
        </p:nvSpPr>
        <p:spPr>
          <a:xfrm>
            <a:off x="1860550" y="11113"/>
            <a:ext cx="8915400" cy="1252537"/>
          </a:xfrm>
        </p:spPr>
        <p:txBody>
          <a:bodyPr/>
          <a:lstStyle/>
          <a:p>
            <a:r>
              <a:rPr lang="en-US" sz="3600" b="0" dirty="0" smtClean="0">
                <a:latin typeface="Calibri" panose="020F0502020204030204" pitchFamily="34" charset="0"/>
                <a:cs typeface="Calibri" panose="020F0502020204030204" pitchFamily="34" charset="0"/>
              </a:rPr>
              <a:t>Role and Responsibilities: District Coordinator (</a:t>
            </a:r>
            <a:r>
              <a:rPr lang="en-US" sz="3600" b="0" dirty="0">
                <a:latin typeface="Calibri" panose="020F0502020204030204" pitchFamily="34" charset="0"/>
                <a:cs typeface="Calibri" panose="020F0502020204030204" pitchFamily="34" charset="0"/>
              </a:rPr>
              <a:t>D</a:t>
            </a:r>
            <a:r>
              <a:rPr lang="en-US" sz="3600" b="0" dirty="0" smtClean="0">
                <a:latin typeface="Calibri" panose="020F0502020204030204" pitchFamily="34" charset="0"/>
                <a:cs typeface="Calibri" panose="020F0502020204030204" pitchFamily="34" charset="0"/>
              </a:rPr>
              <a:t>C) and Assistant DC (4/6)</a:t>
            </a:r>
            <a:endParaRPr lang="en-US" sz="3600" b="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0316224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808942233"/>
              </p:ext>
            </p:extLst>
          </p:nvPr>
        </p:nvGraphicFramePr>
        <p:xfrm>
          <a:off x="495300" y="1440528"/>
          <a:ext cx="8915400" cy="4667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6"/>
          <p:cNvSpPr>
            <a:spLocks noGrp="1"/>
          </p:cNvSpPr>
          <p:nvPr>
            <p:ph type="title"/>
          </p:nvPr>
        </p:nvSpPr>
        <p:spPr>
          <a:xfrm>
            <a:off x="1709738" y="0"/>
            <a:ext cx="8915400" cy="1252537"/>
          </a:xfrm>
        </p:spPr>
        <p:txBody>
          <a:bodyPr/>
          <a:lstStyle/>
          <a:p>
            <a:r>
              <a:rPr lang="en-US" sz="3600" b="0" dirty="0" smtClean="0">
                <a:latin typeface="Calibri" panose="020F0502020204030204" pitchFamily="34" charset="0"/>
                <a:cs typeface="Calibri" panose="020F0502020204030204" pitchFamily="34" charset="0"/>
              </a:rPr>
              <a:t>Role and Responsibilities: District Coordinator (</a:t>
            </a:r>
            <a:r>
              <a:rPr lang="en-US" sz="3600" b="0" dirty="0">
                <a:latin typeface="Calibri" panose="020F0502020204030204" pitchFamily="34" charset="0"/>
                <a:cs typeface="Calibri" panose="020F0502020204030204" pitchFamily="34" charset="0"/>
              </a:rPr>
              <a:t>D</a:t>
            </a:r>
            <a:r>
              <a:rPr lang="en-US" sz="3600" b="0" dirty="0" smtClean="0">
                <a:latin typeface="Calibri" panose="020F0502020204030204" pitchFamily="34" charset="0"/>
                <a:cs typeface="Calibri" panose="020F0502020204030204" pitchFamily="34" charset="0"/>
              </a:rPr>
              <a:t>C) and Assistant DC (5/6)</a:t>
            </a:r>
            <a:endParaRPr lang="en-US" sz="3600" b="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366285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575695797"/>
              </p:ext>
            </p:extLst>
          </p:nvPr>
        </p:nvGraphicFramePr>
        <p:xfrm>
          <a:off x="495300" y="1440528"/>
          <a:ext cx="8915400" cy="4667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6"/>
          <p:cNvSpPr>
            <a:spLocks noGrp="1"/>
          </p:cNvSpPr>
          <p:nvPr>
            <p:ph type="title"/>
          </p:nvPr>
        </p:nvSpPr>
        <p:spPr>
          <a:xfrm>
            <a:off x="1804988" y="11113"/>
            <a:ext cx="8915400" cy="1252537"/>
          </a:xfrm>
        </p:spPr>
        <p:txBody>
          <a:bodyPr/>
          <a:lstStyle/>
          <a:p>
            <a:r>
              <a:rPr lang="en-US" sz="3600" b="0" dirty="0" smtClean="0">
                <a:latin typeface="Calibri" panose="020F0502020204030204" pitchFamily="34" charset="0"/>
                <a:cs typeface="Calibri" panose="020F0502020204030204" pitchFamily="34" charset="0"/>
              </a:rPr>
              <a:t>Role and Responsibilities: District Coordinator (</a:t>
            </a:r>
            <a:r>
              <a:rPr lang="en-US" sz="3600" b="0" dirty="0">
                <a:latin typeface="Calibri" panose="020F0502020204030204" pitchFamily="34" charset="0"/>
                <a:cs typeface="Calibri" panose="020F0502020204030204" pitchFamily="34" charset="0"/>
              </a:rPr>
              <a:t>D</a:t>
            </a:r>
            <a:r>
              <a:rPr lang="en-US" sz="3600" b="0" dirty="0" smtClean="0">
                <a:latin typeface="Calibri" panose="020F0502020204030204" pitchFamily="34" charset="0"/>
                <a:cs typeface="Calibri" panose="020F0502020204030204" pitchFamily="34" charset="0"/>
              </a:rPr>
              <a:t>C) and Assistant DC (6/6)</a:t>
            </a:r>
            <a:endParaRPr lang="en-US" sz="3600" b="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465022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val="614579041"/>
              </p:ext>
            </p:extLst>
          </p:nvPr>
        </p:nvGraphicFramePr>
        <p:xfrm>
          <a:off x="795551" y="1146412"/>
          <a:ext cx="8416688" cy="54318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6"/>
          <p:cNvSpPr>
            <a:spLocks noGrp="1"/>
          </p:cNvSpPr>
          <p:nvPr>
            <p:ph type="title"/>
          </p:nvPr>
        </p:nvSpPr>
        <p:spPr>
          <a:xfrm>
            <a:off x="1846429" y="0"/>
            <a:ext cx="8915400" cy="1252537"/>
          </a:xfrm>
        </p:spPr>
        <p:txBody>
          <a:bodyPr/>
          <a:lstStyle/>
          <a:p>
            <a:r>
              <a:rPr lang="en-US" sz="3600" b="0" dirty="0" smtClean="0">
                <a:latin typeface="Calibri" panose="020F0502020204030204" pitchFamily="34" charset="0"/>
                <a:cs typeface="Calibri" panose="020F0502020204030204" pitchFamily="34" charset="0"/>
              </a:rPr>
              <a:t>Key </a:t>
            </a:r>
            <a:r>
              <a:rPr lang="en-US" sz="3600" b="0" dirty="0">
                <a:latin typeface="Calibri" panose="020F0502020204030204" pitchFamily="34" charset="0"/>
                <a:cs typeface="Calibri" panose="020F0502020204030204" pitchFamily="34" charset="0"/>
              </a:rPr>
              <a:t>Points to be followed during </a:t>
            </a:r>
            <a:r>
              <a:rPr lang="en-US" sz="3600" b="0" dirty="0" smtClean="0">
                <a:latin typeface="Calibri" panose="020F0502020204030204" pitchFamily="34" charset="0"/>
                <a:cs typeface="Calibri" panose="020F0502020204030204" pitchFamily="34" charset="0"/>
              </a:rPr>
              <a:t>FI Training (1/2)</a:t>
            </a:r>
            <a:br>
              <a:rPr lang="en-US" sz="3600" b="0" dirty="0" smtClean="0">
                <a:latin typeface="Calibri" panose="020F0502020204030204" pitchFamily="34" charset="0"/>
                <a:cs typeface="Calibri" panose="020F0502020204030204" pitchFamily="34" charset="0"/>
              </a:rPr>
            </a:br>
            <a:endParaRPr lang="en-US" sz="3600" b="0" dirty="0">
              <a:latin typeface="Calibri" panose="020F0502020204030204" pitchFamily="34" charset="0"/>
              <a:cs typeface="Calibri" panose="020F0502020204030204" pitchFamily="34" charset="0"/>
            </a:endParaRPr>
          </a:p>
        </p:txBody>
      </p:sp>
      <p:sp>
        <p:nvSpPr>
          <p:cNvPr id="10" name="TextBox 9"/>
          <p:cNvSpPr txBox="1"/>
          <p:nvPr/>
        </p:nvSpPr>
        <p:spPr>
          <a:xfrm>
            <a:off x="1119116" y="1639801"/>
            <a:ext cx="604483" cy="646331"/>
          </a:xfrm>
          <a:prstGeom prst="rect">
            <a:avLst/>
          </a:prstGeom>
        </p:spPr>
        <p:txBody>
          <a:bodyPr wrap="square" rtlCol="0">
            <a:spAutoFit/>
          </a:bodyPr>
          <a:lstStyle/>
          <a:p>
            <a:r>
              <a:rPr lang="en-US" sz="3600" b="0" kern="0" dirty="0" smtClean="0"/>
              <a:t>1</a:t>
            </a:r>
          </a:p>
        </p:txBody>
      </p:sp>
      <p:sp>
        <p:nvSpPr>
          <p:cNvPr id="11" name="TextBox 10"/>
          <p:cNvSpPr txBox="1"/>
          <p:nvPr/>
        </p:nvSpPr>
        <p:spPr>
          <a:xfrm>
            <a:off x="1653369" y="2894705"/>
            <a:ext cx="584864" cy="646331"/>
          </a:xfrm>
          <a:prstGeom prst="rect">
            <a:avLst/>
          </a:prstGeom>
        </p:spPr>
        <p:txBody>
          <a:bodyPr wrap="square" rtlCol="0">
            <a:spAutoFit/>
          </a:bodyPr>
          <a:lstStyle/>
          <a:p>
            <a:r>
              <a:rPr lang="en-US" sz="3600" kern="0" dirty="0"/>
              <a:t>2</a:t>
            </a:r>
          </a:p>
        </p:txBody>
      </p:sp>
      <p:sp>
        <p:nvSpPr>
          <p:cNvPr id="12" name="TextBox 11"/>
          <p:cNvSpPr txBox="1"/>
          <p:nvPr/>
        </p:nvSpPr>
        <p:spPr>
          <a:xfrm>
            <a:off x="1653369" y="4170774"/>
            <a:ext cx="618130" cy="646331"/>
          </a:xfrm>
          <a:prstGeom prst="rect">
            <a:avLst/>
          </a:prstGeom>
        </p:spPr>
        <p:txBody>
          <a:bodyPr wrap="square" rtlCol="0">
            <a:spAutoFit/>
          </a:bodyPr>
          <a:lstStyle/>
          <a:p>
            <a:r>
              <a:rPr lang="en-US" sz="3600" kern="0" dirty="0"/>
              <a:t>3</a:t>
            </a:r>
          </a:p>
        </p:txBody>
      </p:sp>
      <p:sp>
        <p:nvSpPr>
          <p:cNvPr id="2" name="TextBox 1"/>
          <p:cNvSpPr txBox="1"/>
          <p:nvPr/>
        </p:nvSpPr>
        <p:spPr>
          <a:xfrm>
            <a:off x="1119116" y="5404513"/>
            <a:ext cx="534253" cy="646331"/>
          </a:xfrm>
          <a:prstGeom prst="rect">
            <a:avLst/>
          </a:prstGeom>
        </p:spPr>
        <p:txBody>
          <a:bodyPr wrap="square" rtlCol="0">
            <a:spAutoFit/>
          </a:bodyPr>
          <a:lstStyle/>
          <a:p>
            <a:r>
              <a:rPr lang="en-US" sz="3600" kern="0" dirty="0"/>
              <a:t>4</a:t>
            </a:r>
          </a:p>
        </p:txBody>
      </p:sp>
    </p:spTree>
    <p:extLst>
      <p:ext uri="{BB962C8B-B14F-4D97-AF65-F5344CB8AC3E}">
        <p14:creationId xmlns:p14="http://schemas.microsoft.com/office/powerpoint/2010/main" val="2391670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969937947"/>
              </p:ext>
            </p:extLst>
          </p:nvPr>
        </p:nvGraphicFramePr>
        <p:xfrm>
          <a:off x="846160" y="1299385"/>
          <a:ext cx="8447965" cy="5107124"/>
        </p:xfrm>
        <a:graphic>
          <a:graphicData uri="http://schemas.openxmlformats.org/drawingml/2006/table">
            <a:tbl>
              <a:tblPr firstRow="1" bandRow="1">
                <a:tableStyleId>{BC89EF96-8CEA-46FF-86C4-4CE0E7609802}</a:tableStyleId>
              </a:tblPr>
              <a:tblGrid>
                <a:gridCol w="2373002">
                  <a:extLst>
                    <a:ext uri="{9D8B030D-6E8A-4147-A177-3AD203B41FA5}">
                      <a16:colId xmlns="" xmlns:a16="http://schemas.microsoft.com/office/drawing/2014/main" val="3956899818"/>
                    </a:ext>
                  </a:extLst>
                </a:gridCol>
                <a:gridCol w="2856692">
                  <a:extLst>
                    <a:ext uri="{9D8B030D-6E8A-4147-A177-3AD203B41FA5}">
                      <a16:colId xmlns="" xmlns:a16="http://schemas.microsoft.com/office/drawing/2014/main" val="3292246484"/>
                    </a:ext>
                  </a:extLst>
                </a:gridCol>
                <a:gridCol w="3218271">
                  <a:extLst>
                    <a:ext uri="{9D8B030D-6E8A-4147-A177-3AD203B41FA5}">
                      <a16:colId xmlns="" xmlns:a16="http://schemas.microsoft.com/office/drawing/2014/main" val="542615514"/>
                    </a:ext>
                  </a:extLst>
                </a:gridCol>
              </a:tblGrid>
              <a:tr h="476576">
                <a:tc>
                  <a:txBody>
                    <a:bodyPr/>
                    <a:lstStyle/>
                    <a:p>
                      <a:pPr algn="ctr"/>
                      <a:r>
                        <a:rPr lang="en-US" sz="2300" dirty="0" smtClean="0">
                          <a:latin typeface="Calibri" panose="020F0502020204030204" pitchFamily="34" charset="0"/>
                          <a:cs typeface="Calibri" panose="020F0502020204030204" pitchFamily="34" charset="0"/>
                        </a:rPr>
                        <a:t>Dimensions </a:t>
                      </a:r>
                      <a:endParaRPr lang="en-US" sz="2300" dirty="0">
                        <a:latin typeface="Calibri" panose="020F0502020204030204" pitchFamily="34" charset="0"/>
                        <a:cs typeface="Calibri" panose="020F050202020403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2300" kern="0" dirty="0" smtClean="0">
                          <a:latin typeface="Calibri" panose="020F0502020204030204" pitchFamily="34" charset="0"/>
                          <a:cs typeface="Calibri" panose="020F0502020204030204" pitchFamily="34" charset="0"/>
                        </a:rPr>
                        <a:t>In the Previous Cycle </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300" kern="0" dirty="0" smtClean="0">
                          <a:latin typeface="Calibri" panose="020F0502020204030204" pitchFamily="34" charset="0"/>
                          <a:cs typeface="Calibri" panose="020F0502020204030204" pitchFamily="34" charset="0"/>
                        </a:rPr>
                        <a:t>Current NAS 2018</a:t>
                      </a:r>
                      <a:endParaRPr lang="en-IN" sz="2300" kern="0" dirty="0" smtClean="0">
                        <a:latin typeface="Calibri" panose="020F0502020204030204" pitchFamily="34" charset="0"/>
                        <a:cs typeface="Calibri" panose="020F0502020204030204" pitchFamily="34" charset="0"/>
                      </a:endParaRPr>
                    </a:p>
                  </a:txBody>
                  <a:tcPr/>
                </a:tc>
                <a:extLst>
                  <a:ext uri="{0D108BD9-81ED-4DB2-BD59-A6C34878D82A}">
                    <a16:rowId xmlns="" xmlns:a16="http://schemas.microsoft.com/office/drawing/2014/main" val="2385281018"/>
                  </a:ext>
                </a:extLst>
              </a:tr>
              <a:tr h="8510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300" kern="0" dirty="0" smtClean="0">
                          <a:latin typeface="Calibri" panose="020F0502020204030204" pitchFamily="34" charset="0"/>
                          <a:cs typeface="Calibri" panose="020F0502020204030204" pitchFamily="34" charset="0"/>
                        </a:rPr>
                        <a:t>Parameters of Student</a:t>
                      </a:r>
                      <a:r>
                        <a:rPr lang="en-US" sz="2300" kern="0" baseline="0" dirty="0" smtClean="0">
                          <a:latin typeface="Calibri" panose="020F0502020204030204" pitchFamily="34" charset="0"/>
                          <a:cs typeface="Calibri" panose="020F0502020204030204" pitchFamily="34" charset="0"/>
                        </a:rPr>
                        <a:t> </a:t>
                      </a:r>
                      <a:r>
                        <a:rPr lang="en-US" sz="2300" kern="0" dirty="0" smtClean="0">
                          <a:latin typeface="Calibri" panose="020F0502020204030204" pitchFamily="34" charset="0"/>
                          <a:cs typeface="Calibri" panose="020F0502020204030204" pitchFamily="34" charset="0"/>
                        </a:rPr>
                        <a:t>testing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300" dirty="0" smtClean="0">
                          <a:latin typeface="Calibri" panose="020F0502020204030204" pitchFamily="34" charset="0"/>
                          <a:cs typeface="Calibri" panose="020F0502020204030204" pitchFamily="34" charset="0"/>
                        </a:rPr>
                        <a:t>Common core curriculum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300" dirty="0" smtClean="0">
                          <a:latin typeface="Calibri" panose="020F0502020204030204" pitchFamily="34" charset="0"/>
                          <a:cs typeface="Calibri" panose="020F0502020204030204" pitchFamily="34" charset="0"/>
                        </a:rPr>
                        <a:t>Competency based</a:t>
                      </a:r>
                      <a:r>
                        <a:rPr lang="en-US" sz="2300" baseline="0" dirty="0" smtClean="0">
                          <a:latin typeface="Calibri" panose="020F0502020204030204" pitchFamily="34" charset="0"/>
                          <a:cs typeface="Calibri" panose="020F0502020204030204" pitchFamily="34" charset="0"/>
                        </a:rPr>
                        <a:t> questions </a:t>
                      </a:r>
                      <a:endParaRPr lang="en-US" sz="2300" dirty="0" smtClean="0">
                        <a:latin typeface="Calibri" panose="020F0502020204030204" pitchFamily="34" charset="0"/>
                        <a:cs typeface="Calibri" panose="020F0502020204030204" pitchFamily="34" charset="0"/>
                      </a:endParaRPr>
                    </a:p>
                  </a:txBody>
                  <a:tcPr/>
                </a:tc>
                <a:extLst>
                  <a:ext uri="{0D108BD9-81ED-4DB2-BD59-A6C34878D82A}">
                    <a16:rowId xmlns="" xmlns:a16="http://schemas.microsoft.com/office/drawing/2014/main" val="1414053298"/>
                  </a:ext>
                </a:extLst>
              </a:tr>
              <a:tr h="4306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300" kern="0" dirty="0" smtClean="0">
                          <a:latin typeface="Calibri" panose="020F0502020204030204" pitchFamily="34" charset="0"/>
                          <a:cs typeface="Calibri" panose="020F0502020204030204" pitchFamily="34" charset="0"/>
                        </a:rPr>
                        <a:t>Methodology</a:t>
                      </a:r>
                    </a:p>
                    <a:p>
                      <a:endParaRPr lang="en-US" sz="2300" dirty="0">
                        <a:latin typeface="Calibri" panose="020F0502020204030204" pitchFamily="34" charset="0"/>
                        <a:cs typeface="Calibri" panose="020F050202020403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300" dirty="0" smtClean="0">
                          <a:latin typeface="Calibri" panose="020F0502020204030204" pitchFamily="34" charset="0"/>
                          <a:cs typeface="Calibri" panose="020F0502020204030204" pitchFamily="34" charset="0"/>
                        </a:rPr>
                        <a:t>State as a sampling unit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300" dirty="0" smtClean="0">
                          <a:latin typeface="Calibri" panose="020F0502020204030204" pitchFamily="34" charset="0"/>
                          <a:cs typeface="Calibri" panose="020F0502020204030204" pitchFamily="34" charset="0"/>
                        </a:rPr>
                        <a:t>District as a sampling unit</a:t>
                      </a:r>
                      <a:endParaRPr lang="en-US" sz="2300" dirty="0" smtClean="0">
                        <a:solidFill>
                          <a:srgbClr val="000000"/>
                        </a:solidFill>
                        <a:latin typeface="Calibri" panose="020F0502020204030204" pitchFamily="34" charset="0"/>
                        <a:cs typeface="Calibri" panose="020F0502020204030204" pitchFamily="34" charset="0"/>
                      </a:endParaRPr>
                    </a:p>
                  </a:txBody>
                  <a:tcPr/>
                </a:tc>
                <a:extLst>
                  <a:ext uri="{0D108BD9-81ED-4DB2-BD59-A6C34878D82A}">
                    <a16:rowId xmlns="" xmlns:a16="http://schemas.microsoft.com/office/drawing/2014/main" val="3511167130"/>
                  </a:ext>
                </a:extLst>
              </a:tr>
              <a:tr h="12254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300" kern="0" dirty="0" smtClean="0">
                          <a:latin typeface="Calibri" panose="020F0502020204030204" pitchFamily="34" charset="0"/>
                          <a:cs typeface="Calibri" panose="020F0502020204030204" pitchFamily="34" charset="0"/>
                        </a:rPr>
                        <a:t>Timelines</a:t>
                      </a:r>
                    </a:p>
                    <a:p>
                      <a:endParaRPr lang="en-US" sz="2300" dirty="0">
                        <a:latin typeface="Calibri" panose="020F0502020204030204" pitchFamily="34" charset="0"/>
                        <a:cs typeface="Calibri" panose="020F050202020403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300" dirty="0" smtClean="0">
                          <a:latin typeface="Calibri" panose="020F0502020204030204" pitchFamily="34" charset="0"/>
                          <a:cs typeface="Calibri" panose="020F0502020204030204" pitchFamily="34" charset="0"/>
                        </a:rPr>
                        <a:t>3 year cycle</a:t>
                      </a:r>
                    </a:p>
                    <a:p>
                      <a:endParaRPr lang="en-US" sz="2300" dirty="0">
                        <a:latin typeface="Calibri" panose="020F0502020204030204" pitchFamily="34" charset="0"/>
                        <a:cs typeface="Calibri" panose="020F0502020204030204" pitchFamily="34" charset="0"/>
                      </a:endParaRPr>
                    </a:p>
                  </a:txBody>
                  <a:tcPr/>
                </a:tc>
                <a:tc>
                  <a:txBody>
                    <a:bodyPr/>
                    <a:lstStyle/>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300" dirty="0" smtClean="0">
                          <a:latin typeface="Calibri" panose="020F0502020204030204" pitchFamily="34" charset="0"/>
                          <a:cs typeface="Calibri" panose="020F0502020204030204" pitchFamily="34" charset="0"/>
                        </a:rPr>
                        <a:t>Complete within the session</a:t>
                      </a: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300" dirty="0" smtClean="0">
                          <a:latin typeface="Calibri" panose="020F0502020204030204" pitchFamily="34" charset="0"/>
                          <a:cs typeface="Calibri" panose="020F0502020204030204" pitchFamily="34" charset="0"/>
                        </a:rPr>
                        <a:t>District level results to come by March end </a:t>
                      </a:r>
                      <a:endParaRPr lang="en-US" sz="2300" dirty="0" smtClean="0">
                        <a:solidFill>
                          <a:srgbClr val="000000"/>
                        </a:solidFill>
                        <a:latin typeface="Calibri" panose="020F0502020204030204" pitchFamily="34" charset="0"/>
                        <a:cs typeface="Calibri" panose="020F0502020204030204" pitchFamily="34" charset="0"/>
                      </a:endParaRPr>
                    </a:p>
                  </a:txBody>
                  <a:tcPr/>
                </a:tc>
                <a:extLst>
                  <a:ext uri="{0D108BD9-81ED-4DB2-BD59-A6C34878D82A}">
                    <a16:rowId xmlns="" xmlns:a16="http://schemas.microsoft.com/office/drawing/2014/main" val="2716503393"/>
                  </a:ext>
                </a:extLst>
              </a:tr>
              <a:tr h="8510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300" kern="0" dirty="0" smtClean="0">
                          <a:latin typeface="Calibri" panose="020F0502020204030204" pitchFamily="34" charset="0"/>
                          <a:cs typeface="Calibri" panose="020F0502020204030204" pitchFamily="34" charset="0"/>
                        </a:rPr>
                        <a:t>Survey </a:t>
                      </a:r>
                    </a:p>
                    <a:p>
                      <a:pPr marL="0" marR="0" indent="0" algn="l" defTabSz="914400" rtl="0" eaLnBrk="1" fontAlgn="auto" latinLnBrk="0" hangingPunct="1">
                        <a:lnSpc>
                          <a:spcPct val="100000"/>
                        </a:lnSpc>
                        <a:spcBef>
                          <a:spcPts val="0"/>
                        </a:spcBef>
                        <a:spcAft>
                          <a:spcPts val="0"/>
                        </a:spcAft>
                        <a:buClrTx/>
                        <a:buSzTx/>
                        <a:buFontTx/>
                        <a:buNone/>
                        <a:tabLst/>
                        <a:defRPr/>
                      </a:pPr>
                      <a:r>
                        <a:rPr lang="en-US" sz="2300" kern="0" dirty="0" smtClean="0">
                          <a:latin typeface="Calibri" panose="020F0502020204030204" pitchFamily="34" charset="0"/>
                          <a:cs typeface="Calibri" panose="020F0502020204030204" pitchFamily="34" charset="0"/>
                        </a:rPr>
                        <a:t>Outcomes</a:t>
                      </a:r>
                      <a:endParaRPr lang="en-US" sz="2300" b="1" i="1" kern="0" dirty="0" smtClean="0">
                        <a:solidFill>
                          <a:sysClr val="window" lastClr="FFFFFF"/>
                        </a:solidFill>
                        <a:latin typeface="Calibri" panose="020F0502020204030204" pitchFamily="34" charset="0"/>
                        <a:cs typeface="Calibri" panose="020F050202020403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300" dirty="0" smtClean="0">
                          <a:latin typeface="Calibri" panose="020F0502020204030204" pitchFamily="34" charset="0"/>
                          <a:cs typeface="Calibri" panose="020F0502020204030204" pitchFamily="34" charset="0"/>
                        </a:rPr>
                        <a:t>State and National Reports</a:t>
                      </a:r>
                      <a:endParaRPr lang="en-US" sz="2300" dirty="0" smtClean="0">
                        <a:solidFill>
                          <a:srgbClr val="000000"/>
                        </a:solidFill>
                        <a:latin typeface="Calibri" panose="020F0502020204030204" pitchFamily="34" charset="0"/>
                        <a:cs typeface="Calibri" panose="020F050202020403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300" dirty="0" smtClean="0">
                          <a:latin typeface="Calibri" panose="020F0502020204030204" pitchFamily="34" charset="0"/>
                          <a:cs typeface="Calibri" panose="020F0502020204030204" pitchFamily="34" charset="0"/>
                        </a:rPr>
                        <a:t>District level feedback for designing quality</a:t>
                      </a:r>
                      <a:r>
                        <a:rPr lang="en-US" sz="2300" baseline="0" dirty="0" smtClean="0">
                          <a:latin typeface="Calibri" panose="020F0502020204030204" pitchFamily="34" charset="0"/>
                          <a:cs typeface="Calibri" panose="020F0502020204030204" pitchFamily="34" charset="0"/>
                        </a:rPr>
                        <a:t> enhancement </a:t>
                      </a:r>
                      <a:r>
                        <a:rPr lang="en-US" sz="2300" dirty="0" smtClean="0">
                          <a:latin typeface="Calibri" panose="020F0502020204030204" pitchFamily="34" charset="0"/>
                          <a:cs typeface="Calibri" panose="020F0502020204030204" pitchFamily="34" charset="0"/>
                        </a:rPr>
                        <a:t> interventions</a:t>
                      </a:r>
                      <a:endParaRPr lang="en-US" sz="2300" dirty="0" smtClean="0">
                        <a:solidFill>
                          <a:srgbClr val="000000"/>
                        </a:solidFill>
                        <a:latin typeface="Calibri" panose="020F0502020204030204" pitchFamily="34" charset="0"/>
                        <a:cs typeface="Calibri" panose="020F0502020204030204" pitchFamily="34" charset="0"/>
                      </a:endParaRPr>
                    </a:p>
                  </a:txBody>
                  <a:tcPr/>
                </a:tc>
                <a:extLst>
                  <a:ext uri="{0D108BD9-81ED-4DB2-BD59-A6C34878D82A}">
                    <a16:rowId xmlns="" xmlns:a16="http://schemas.microsoft.com/office/drawing/2014/main" val="3531559811"/>
                  </a:ext>
                </a:extLst>
              </a:tr>
            </a:tbl>
          </a:graphicData>
        </a:graphic>
      </p:graphicFrame>
      <p:sp>
        <p:nvSpPr>
          <p:cNvPr id="5" name="Title 1"/>
          <p:cNvSpPr txBox="1">
            <a:spLocks/>
          </p:cNvSpPr>
          <p:nvPr/>
        </p:nvSpPr>
        <p:spPr>
          <a:xfrm>
            <a:off x="1682655" y="188014"/>
            <a:ext cx="8915400" cy="1252537"/>
          </a:xfrm>
          <a:prstGeom prst="rect">
            <a:avLst/>
          </a:prstGeom>
        </p:spPr>
        <p:txBody>
          <a:bodyPr/>
          <a:lstStyle>
            <a:lvl1pPr algn="l" rtl="0" eaLnBrk="0" fontAlgn="base" hangingPunct="0">
              <a:spcBef>
                <a:spcPct val="40000"/>
              </a:spcBef>
              <a:spcAft>
                <a:spcPct val="0"/>
              </a:spcAft>
              <a:defRPr b="1">
                <a:solidFill>
                  <a:schemeClr val="bg1"/>
                </a:solidFill>
                <a:latin typeface="+mj-lt"/>
                <a:ea typeface="+mj-ea"/>
                <a:cs typeface="+mj-cs"/>
              </a:defRPr>
            </a:lvl1pPr>
            <a:lvl2pPr algn="l" rtl="0" eaLnBrk="0" fontAlgn="base" hangingPunct="0">
              <a:spcBef>
                <a:spcPct val="40000"/>
              </a:spcBef>
              <a:spcAft>
                <a:spcPct val="0"/>
              </a:spcAft>
              <a:defRPr b="1">
                <a:solidFill>
                  <a:schemeClr val="bg1"/>
                </a:solidFill>
                <a:latin typeface="Arial" charset="0"/>
                <a:cs typeface="Arial" charset="0"/>
              </a:defRPr>
            </a:lvl2pPr>
            <a:lvl3pPr algn="l" rtl="0" eaLnBrk="0" fontAlgn="base" hangingPunct="0">
              <a:spcBef>
                <a:spcPct val="40000"/>
              </a:spcBef>
              <a:spcAft>
                <a:spcPct val="0"/>
              </a:spcAft>
              <a:defRPr b="1">
                <a:solidFill>
                  <a:schemeClr val="bg1"/>
                </a:solidFill>
                <a:latin typeface="Arial" charset="0"/>
                <a:cs typeface="Arial" charset="0"/>
              </a:defRPr>
            </a:lvl3pPr>
            <a:lvl4pPr algn="l" rtl="0" eaLnBrk="0" fontAlgn="base" hangingPunct="0">
              <a:spcBef>
                <a:spcPct val="40000"/>
              </a:spcBef>
              <a:spcAft>
                <a:spcPct val="0"/>
              </a:spcAft>
              <a:defRPr b="1">
                <a:solidFill>
                  <a:schemeClr val="bg1"/>
                </a:solidFill>
                <a:latin typeface="Arial" charset="0"/>
                <a:cs typeface="Arial" charset="0"/>
              </a:defRPr>
            </a:lvl4pPr>
            <a:lvl5pPr algn="l" rtl="0" eaLnBrk="0" fontAlgn="base" hangingPunct="0">
              <a:spcBef>
                <a:spcPct val="40000"/>
              </a:spcBef>
              <a:spcAft>
                <a:spcPct val="0"/>
              </a:spcAft>
              <a:defRPr b="1">
                <a:solidFill>
                  <a:schemeClr val="bg1"/>
                </a:solidFill>
                <a:latin typeface="Arial" charset="0"/>
                <a:cs typeface="Arial" charset="0"/>
              </a:defRPr>
            </a:lvl5pPr>
            <a:lvl6pPr marL="457200" algn="l" rtl="0" eaLnBrk="1" fontAlgn="base" hangingPunct="1">
              <a:spcBef>
                <a:spcPct val="40000"/>
              </a:spcBef>
              <a:spcAft>
                <a:spcPct val="0"/>
              </a:spcAft>
              <a:defRPr b="1">
                <a:solidFill>
                  <a:schemeClr val="bg1"/>
                </a:solidFill>
                <a:latin typeface="Arial" charset="0"/>
                <a:cs typeface="Arial" charset="0"/>
              </a:defRPr>
            </a:lvl6pPr>
            <a:lvl7pPr marL="914400" algn="l" rtl="0" eaLnBrk="1" fontAlgn="base" hangingPunct="1">
              <a:spcBef>
                <a:spcPct val="40000"/>
              </a:spcBef>
              <a:spcAft>
                <a:spcPct val="0"/>
              </a:spcAft>
              <a:defRPr b="1">
                <a:solidFill>
                  <a:schemeClr val="bg1"/>
                </a:solidFill>
                <a:latin typeface="Arial" charset="0"/>
                <a:cs typeface="Arial" charset="0"/>
              </a:defRPr>
            </a:lvl7pPr>
            <a:lvl8pPr marL="1371600" algn="l" rtl="0" eaLnBrk="1" fontAlgn="base" hangingPunct="1">
              <a:spcBef>
                <a:spcPct val="40000"/>
              </a:spcBef>
              <a:spcAft>
                <a:spcPct val="0"/>
              </a:spcAft>
              <a:defRPr b="1">
                <a:solidFill>
                  <a:schemeClr val="bg1"/>
                </a:solidFill>
                <a:latin typeface="Arial" charset="0"/>
                <a:cs typeface="Arial" charset="0"/>
              </a:defRPr>
            </a:lvl8pPr>
            <a:lvl9pPr marL="1828800" algn="l" rtl="0" eaLnBrk="1" fontAlgn="base" hangingPunct="1">
              <a:spcBef>
                <a:spcPct val="40000"/>
              </a:spcBef>
              <a:spcAft>
                <a:spcPct val="0"/>
              </a:spcAft>
              <a:defRPr b="1">
                <a:solidFill>
                  <a:schemeClr val="bg1"/>
                </a:solidFill>
                <a:latin typeface="Arial" charset="0"/>
                <a:cs typeface="Arial" charset="0"/>
              </a:defRPr>
            </a:lvl9pPr>
          </a:lstStyle>
          <a:p>
            <a:pPr eaLnBrk="1" hangingPunct="1"/>
            <a:r>
              <a:rPr lang="en-US" sz="4800" b="0" kern="0" dirty="0">
                <a:latin typeface="Calibri" panose="020F0502020204030204" pitchFamily="34" charset="0"/>
                <a:ea typeface="+mn-ea"/>
                <a:cs typeface="Calibri" panose="020F0502020204030204" pitchFamily="34" charset="0"/>
              </a:rPr>
              <a:t>O</a:t>
            </a:r>
            <a:r>
              <a:rPr lang="en-US" sz="4800" b="0" kern="0" dirty="0" smtClean="0">
                <a:latin typeface="Calibri" panose="020F0502020204030204" pitchFamily="34" charset="0"/>
                <a:ea typeface="+mn-ea"/>
                <a:cs typeface="Calibri" panose="020F0502020204030204" pitchFamily="34" charset="0"/>
              </a:rPr>
              <a:t>verview of Class X NAS Cycle 2</a:t>
            </a:r>
            <a:endParaRPr lang="en-US" sz="4800" b="0" kern="0" dirty="0">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01204634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val="757975297"/>
              </p:ext>
            </p:extLst>
          </p:nvPr>
        </p:nvGraphicFramePr>
        <p:xfrm>
          <a:off x="795551" y="1146412"/>
          <a:ext cx="8416688" cy="54318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6"/>
          <p:cNvSpPr>
            <a:spLocks noGrp="1"/>
          </p:cNvSpPr>
          <p:nvPr>
            <p:ph type="title"/>
          </p:nvPr>
        </p:nvSpPr>
        <p:spPr>
          <a:xfrm>
            <a:off x="1846429" y="0"/>
            <a:ext cx="8915400" cy="1252537"/>
          </a:xfrm>
        </p:spPr>
        <p:txBody>
          <a:bodyPr/>
          <a:lstStyle/>
          <a:p>
            <a:r>
              <a:rPr lang="en-US" sz="3600" b="0" dirty="0" smtClean="0">
                <a:latin typeface="Calibri" panose="020F0502020204030204" pitchFamily="34" charset="0"/>
                <a:cs typeface="Calibri" panose="020F0502020204030204" pitchFamily="34" charset="0"/>
              </a:rPr>
              <a:t>Key </a:t>
            </a:r>
            <a:r>
              <a:rPr lang="en-US" sz="3600" b="0" dirty="0">
                <a:latin typeface="Calibri" panose="020F0502020204030204" pitchFamily="34" charset="0"/>
                <a:cs typeface="Calibri" panose="020F0502020204030204" pitchFamily="34" charset="0"/>
              </a:rPr>
              <a:t>Points to be followed during </a:t>
            </a:r>
            <a:r>
              <a:rPr lang="en-US" sz="3600" b="0" dirty="0" smtClean="0">
                <a:latin typeface="Calibri" panose="020F0502020204030204" pitchFamily="34" charset="0"/>
                <a:cs typeface="Calibri" panose="020F0502020204030204" pitchFamily="34" charset="0"/>
              </a:rPr>
              <a:t>FI Training (2/2)</a:t>
            </a:r>
            <a:br>
              <a:rPr lang="en-US" sz="3600" b="0" dirty="0" smtClean="0">
                <a:latin typeface="Calibri" panose="020F0502020204030204" pitchFamily="34" charset="0"/>
                <a:cs typeface="Calibri" panose="020F0502020204030204" pitchFamily="34" charset="0"/>
              </a:rPr>
            </a:br>
            <a:endParaRPr lang="en-US" sz="3600" b="0" dirty="0">
              <a:latin typeface="Calibri" panose="020F0502020204030204" pitchFamily="34" charset="0"/>
              <a:cs typeface="Calibri" panose="020F0502020204030204" pitchFamily="34" charset="0"/>
            </a:endParaRPr>
          </a:p>
        </p:txBody>
      </p:sp>
      <p:sp>
        <p:nvSpPr>
          <p:cNvPr id="10" name="TextBox 9"/>
          <p:cNvSpPr txBox="1"/>
          <p:nvPr/>
        </p:nvSpPr>
        <p:spPr>
          <a:xfrm>
            <a:off x="1351128" y="1882275"/>
            <a:ext cx="604483" cy="646331"/>
          </a:xfrm>
          <a:prstGeom prst="rect">
            <a:avLst/>
          </a:prstGeom>
        </p:spPr>
        <p:txBody>
          <a:bodyPr wrap="square" rtlCol="0">
            <a:spAutoFit/>
          </a:bodyPr>
          <a:lstStyle/>
          <a:p>
            <a:r>
              <a:rPr lang="en-US" sz="3600" kern="0" dirty="0"/>
              <a:t>5</a:t>
            </a:r>
            <a:endParaRPr lang="en-US" sz="3600" b="0" kern="0" dirty="0" smtClean="0"/>
          </a:p>
        </p:txBody>
      </p:sp>
      <p:sp>
        <p:nvSpPr>
          <p:cNvPr id="11" name="TextBox 10"/>
          <p:cNvSpPr txBox="1"/>
          <p:nvPr/>
        </p:nvSpPr>
        <p:spPr>
          <a:xfrm>
            <a:off x="1653369" y="3548418"/>
            <a:ext cx="584864" cy="646331"/>
          </a:xfrm>
          <a:prstGeom prst="rect">
            <a:avLst/>
          </a:prstGeom>
        </p:spPr>
        <p:txBody>
          <a:bodyPr wrap="square" rtlCol="0">
            <a:spAutoFit/>
          </a:bodyPr>
          <a:lstStyle/>
          <a:p>
            <a:r>
              <a:rPr lang="en-US" sz="3600" kern="0" dirty="0"/>
              <a:t>6</a:t>
            </a:r>
          </a:p>
        </p:txBody>
      </p:sp>
      <p:sp>
        <p:nvSpPr>
          <p:cNvPr id="12" name="TextBox 11"/>
          <p:cNvSpPr txBox="1"/>
          <p:nvPr/>
        </p:nvSpPr>
        <p:spPr>
          <a:xfrm>
            <a:off x="1228299" y="5199797"/>
            <a:ext cx="618130" cy="646331"/>
          </a:xfrm>
          <a:prstGeom prst="rect">
            <a:avLst/>
          </a:prstGeom>
        </p:spPr>
        <p:txBody>
          <a:bodyPr wrap="square" rtlCol="0">
            <a:spAutoFit/>
          </a:bodyPr>
          <a:lstStyle/>
          <a:p>
            <a:r>
              <a:rPr lang="en-US" sz="3600" kern="0" dirty="0"/>
              <a:t>7</a:t>
            </a:r>
          </a:p>
        </p:txBody>
      </p:sp>
    </p:spTree>
    <p:extLst>
      <p:ext uri="{BB962C8B-B14F-4D97-AF65-F5344CB8AC3E}">
        <p14:creationId xmlns:p14="http://schemas.microsoft.com/office/powerpoint/2010/main" val="4557781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1044238371"/>
              </p:ext>
            </p:extLst>
          </p:nvPr>
        </p:nvGraphicFramePr>
        <p:xfrm>
          <a:off x="495300" y="1385842"/>
          <a:ext cx="8915400" cy="4954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itle 6"/>
          <p:cNvSpPr>
            <a:spLocks noGrp="1"/>
          </p:cNvSpPr>
          <p:nvPr>
            <p:ph type="title"/>
          </p:nvPr>
        </p:nvSpPr>
        <p:spPr>
          <a:xfrm>
            <a:off x="1441450" y="65088"/>
            <a:ext cx="8915400" cy="1252537"/>
          </a:xfrm>
        </p:spPr>
        <p:txBody>
          <a:bodyPr/>
          <a:lstStyle/>
          <a:p>
            <a:r>
              <a:rPr lang="en-US" sz="3600" b="0" dirty="0" smtClean="0">
                <a:latin typeface="Calibri" panose="020F0502020204030204" pitchFamily="34" charset="0"/>
                <a:cs typeface="Calibri" panose="020F0502020204030204" pitchFamily="34" charset="0"/>
              </a:rPr>
              <a:t>Roles and Responsibilities: MIS Coordinator</a:t>
            </a:r>
            <a:br>
              <a:rPr lang="en-US" sz="3600" b="0" dirty="0" smtClean="0">
                <a:latin typeface="Calibri" panose="020F0502020204030204" pitchFamily="34" charset="0"/>
                <a:cs typeface="Calibri" panose="020F0502020204030204" pitchFamily="34" charset="0"/>
              </a:rPr>
            </a:br>
            <a:r>
              <a:rPr lang="en-US" sz="3600" b="0" dirty="0" smtClean="0">
                <a:latin typeface="Calibri" panose="020F0502020204030204" pitchFamily="34" charset="0"/>
                <a:cs typeface="Calibri" panose="020F0502020204030204" pitchFamily="34" charset="0"/>
              </a:rPr>
              <a:t>(1/4)</a:t>
            </a:r>
            <a:endParaRPr lang="en-US" sz="3600" b="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509156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2046622438"/>
              </p:ext>
            </p:extLst>
          </p:nvPr>
        </p:nvGraphicFramePr>
        <p:xfrm>
          <a:off x="495300" y="1331250"/>
          <a:ext cx="8915400" cy="4954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itle 6"/>
          <p:cNvSpPr>
            <a:spLocks noGrp="1"/>
          </p:cNvSpPr>
          <p:nvPr>
            <p:ph type="title"/>
          </p:nvPr>
        </p:nvSpPr>
        <p:spPr>
          <a:xfrm>
            <a:off x="1441450" y="65088"/>
            <a:ext cx="8915400" cy="1252537"/>
          </a:xfrm>
        </p:spPr>
        <p:txBody>
          <a:bodyPr/>
          <a:lstStyle/>
          <a:p>
            <a:r>
              <a:rPr lang="en-US" sz="3600" b="0" dirty="0" smtClean="0">
                <a:latin typeface="Calibri" panose="020F0502020204030204" pitchFamily="34" charset="0"/>
                <a:cs typeface="Calibri" panose="020F0502020204030204" pitchFamily="34" charset="0"/>
              </a:rPr>
              <a:t>Roles and Responsibilities: MIS Coordinator</a:t>
            </a:r>
            <a:br>
              <a:rPr lang="en-US" sz="3600" b="0" dirty="0" smtClean="0">
                <a:latin typeface="Calibri" panose="020F0502020204030204" pitchFamily="34" charset="0"/>
                <a:cs typeface="Calibri" panose="020F0502020204030204" pitchFamily="34" charset="0"/>
              </a:rPr>
            </a:br>
            <a:r>
              <a:rPr lang="en-US" sz="3600" b="0" dirty="0" smtClean="0">
                <a:latin typeface="Calibri" panose="020F0502020204030204" pitchFamily="34" charset="0"/>
                <a:cs typeface="Calibri" panose="020F0502020204030204" pitchFamily="34" charset="0"/>
              </a:rPr>
              <a:t>(2/4)</a:t>
            </a:r>
            <a:endParaRPr lang="en-US" sz="3600" b="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002315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4039511073"/>
              </p:ext>
            </p:extLst>
          </p:nvPr>
        </p:nvGraphicFramePr>
        <p:xfrm>
          <a:off x="495300" y="1331250"/>
          <a:ext cx="8915400" cy="4954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itle 6"/>
          <p:cNvSpPr>
            <a:spLocks noGrp="1"/>
          </p:cNvSpPr>
          <p:nvPr>
            <p:ph type="title"/>
          </p:nvPr>
        </p:nvSpPr>
        <p:spPr>
          <a:xfrm>
            <a:off x="1441450" y="65088"/>
            <a:ext cx="8915400" cy="1252537"/>
          </a:xfrm>
        </p:spPr>
        <p:txBody>
          <a:bodyPr/>
          <a:lstStyle/>
          <a:p>
            <a:r>
              <a:rPr lang="en-US" sz="3600" b="0" dirty="0" smtClean="0">
                <a:latin typeface="Calibri" panose="020F0502020204030204" pitchFamily="34" charset="0"/>
                <a:cs typeface="Calibri" panose="020F0502020204030204" pitchFamily="34" charset="0"/>
              </a:rPr>
              <a:t>Roles and Responsibilities: MIS Coordinator</a:t>
            </a:r>
            <a:br>
              <a:rPr lang="en-US" sz="3600" b="0" dirty="0" smtClean="0">
                <a:latin typeface="Calibri" panose="020F0502020204030204" pitchFamily="34" charset="0"/>
                <a:cs typeface="Calibri" panose="020F0502020204030204" pitchFamily="34" charset="0"/>
              </a:rPr>
            </a:br>
            <a:r>
              <a:rPr lang="en-US" sz="3600" b="0" dirty="0" smtClean="0">
                <a:latin typeface="Calibri" panose="020F0502020204030204" pitchFamily="34" charset="0"/>
                <a:cs typeface="Calibri" panose="020F0502020204030204" pitchFamily="34" charset="0"/>
              </a:rPr>
              <a:t>(3/4)</a:t>
            </a:r>
            <a:endParaRPr lang="en-US" sz="3600" b="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227868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3762284126"/>
              </p:ext>
            </p:extLst>
          </p:nvPr>
        </p:nvGraphicFramePr>
        <p:xfrm>
          <a:off x="495300" y="1331250"/>
          <a:ext cx="8915400" cy="4954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itle 6"/>
          <p:cNvSpPr>
            <a:spLocks noGrp="1"/>
          </p:cNvSpPr>
          <p:nvPr>
            <p:ph type="title"/>
          </p:nvPr>
        </p:nvSpPr>
        <p:spPr>
          <a:xfrm>
            <a:off x="1441450" y="65088"/>
            <a:ext cx="8915400" cy="1252537"/>
          </a:xfrm>
        </p:spPr>
        <p:txBody>
          <a:bodyPr/>
          <a:lstStyle/>
          <a:p>
            <a:r>
              <a:rPr lang="en-US" sz="3600" b="0" dirty="0" smtClean="0">
                <a:latin typeface="Calibri" panose="020F0502020204030204" pitchFamily="34" charset="0"/>
                <a:cs typeface="Calibri" panose="020F0502020204030204" pitchFamily="34" charset="0"/>
              </a:rPr>
              <a:t>Roles and Responsibilities: MIS Coordinator</a:t>
            </a:r>
            <a:br>
              <a:rPr lang="en-US" sz="3600" b="0" dirty="0" smtClean="0">
                <a:latin typeface="Calibri" panose="020F0502020204030204" pitchFamily="34" charset="0"/>
                <a:cs typeface="Calibri" panose="020F0502020204030204" pitchFamily="34" charset="0"/>
              </a:rPr>
            </a:br>
            <a:r>
              <a:rPr lang="en-US" sz="3600" b="0" dirty="0" smtClean="0">
                <a:latin typeface="Calibri" panose="020F0502020204030204" pitchFamily="34" charset="0"/>
                <a:cs typeface="Calibri" panose="020F0502020204030204" pitchFamily="34" charset="0"/>
              </a:rPr>
              <a:t>(4/4)</a:t>
            </a:r>
            <a:endParaRPr lang="en-US" sz="3600" b="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623869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45927" y="323215"/>
            <a:ext cx="8915400" cy="1252537"/>
          </a:xfrm>
        </p:spPr>
        <p:txBody>
          <a:bodyPr/>
          <a:lstStyle/>
          <a:p>
            <a:r>
              <a:rPr lang="en-US" sz="3600" b="0" dirty="0" smtClean="0">
                <a:latin typeface="Calibri" panose="020F0502020204030204" pitchFamily="34" charset="0"/>
                <a:cs typeface="Calibri" panose="020F0502020204030204" pitchFamily="34" charset="0"/>
              </a:rPr>
              <a:t>Quality checks </a:t>
            </a:r>
            <a:r>
              <a:rPr lang="en-US" sz="3600" b="0" dirty="0">
                <a:latin typeface="Calibri" panose="020F0502020204030204" pitchFamily="34" charset="0"/>
                <a:cs typeface="Calibri" panose="020F0502020204030204" pitchFamily="34" charset="0"/>
              </a:rPr>
              <a:t>after receiving data </a:t>
            </a:r>
            <a:r>
              <a:rPr lang="en-US" sz="3600" b="0" dirty="0" smtClean="0">
                <a:latin typeface="Calibri" panose="020F0502020204030204" pitchFamily="34" charset="0"/>
                <a:cs typeface="Calibri" panose="020F0502020204030204" pitchFamily="34" charset="0"/>
              </a:rPr>
              <a:t>from FIs</a:t>
            </a:r>
            <a:r>
              <a:rPr lang="en-US" sz="3600" b="0" dirty="0">
                <a:latin typeface="Calibri" panose="020F0502020204030204" pitchFamily="34" charset="0"/>
                <a:cs typeface="Calibri" panose="020F0502020204030204" pitchFamily="34" charset="0"/>
              </a:rPr>
              <a:t/>
            </a:r>
            <a:br>
              <a:rPr lang="en-US" sz="3600" b="0" dirty="0">
                <a:latin typeface="Calibri" panose="020F0502020204030204" pitchFamily="34" charset="0"/>
                <a:cs typeface="Calibri" panose="020F0502020204030204" pitchFamily="34" charset="0"/>
              </a:rPr>
            </a:br>
            <a:endParaRPr lang="en-US" sz="3600" b="0" dirty="0">
              <a:latin typeface="Calibri" panose="020F0502020204030204" pitchFamily="34" charset="0"/>
              <a:cs typeface="Calibri" panose="020F0502020204030204" pitchFamily="34" charset="0"/>
            </a:endParaRPr>
          </a:p>
        </p:txBody>
      </p:sp>
      <p:sp>
        <p:nvSpPr>
          <p:cNvPr id="7" name="TextBox 6"/>
          <p:cNvSpPr txBox="1"/>
          <p:nvPr/>
        </p:nvSpPr>
        <p:spPr>
          <a:xfrm>
            <a:off x="395785" y="1282890"/>
            <a:ext cx="9409583" cy="4924425"/>
          </a:xfrm>
          <a:prstGeom prst="rect">
            <a:avLst/>
          </a:prstGeom>
        </p:spPr>
        <p:txBody>
          <a:bodyPr wrap="square" rtlCol="0">
            <a:spAutoFit/>
          </a:bodyPr>
          <a:lstStyle/>
          <a:p>
            <a:pPr marL="342900" indent="-342900">
              <a:buClr>
                <a:srgbClr val="C00000"/>
              </a:buClr>
              <a:buFont typeface="Arial" panose="020B0604020202020204" pitchFamily="34" charset="0"/>
              <a:buChar char="•"/>
            </a:pPr>
            <a:r>
              <a:rPr lang="en-US" sz="2300" dirty="0" smtClean="0">
                <a:solidFill>
                  <a:srgbClr val="002060"/>
                </a:solidFill>
                <a:latin typeface="Calibri" panose="020F0502020204030204" pitchFamily="34" charset="0"/>
                <a:cs typeface="Calibri" panose="020F0502020204030204" pitchFamily="34" charset="0"/>
              </a:rPr>
              <a:t>Receive </a:t>
            </a:r>
            <a:r>
              <a:rPr lang="en-US" sz="2300" dirty="0">
                <a:solidFill>
                  <a:srgbClr val="002060"/>
                </a:solidFill>
                <a:latin typeface="Calibri" panose="020F0502020204030204" pitchFamily="34" charset="0"/>
                <a:cs typeface="Calibri" panose="020F0502020204030204" pitchFamily="34" charset="0"/>
              </a:rPr>
              <a:t>data from </a:t>
            </a:r>
            <a:r>
              <a:rPr lang="en-US" sz="2300" dirty="0" smtClean="0">
                <a:solidFill>
                  <a:srgbClr val="002060"/>
                </a:solidFill>
                <a:latin typeface="Calibri" panose="020F0502020204030204" pitchFamily="34" charset="0"/>
                <a:cs typeface="Calibri" panose="020F0502020204030204" pitchFamily="34" charset="0"/>
              </a:rPr>
              <a:t>the Field Investigators </a:t>
            </a:r>
            <a:endParaRPr lang="en-US" sz="2300" dirty="0">
              <a:solidFill>
                <a:srgbClr val="002060"/>
              </a:solidFill>
              <a:latin typeface="Calibri" panose="020F0502020204030204" pitchFamily="34" charset="0"/>
              <a:cs typeface="Calibri" panose="020F0502020204030204" pitchFamily="34" charset="0"/>
            </a:endParaRPr>
          </a:p>
          <a:p>
            <a:pPr marL="342900" indent="-342900">
              <a:buClr>
                <a:srgbClr val="C00000"/>
              </a:buClr>
              <a:buFont typeface="Arial" panose="020B0604020202020204" pitchFamily="34" charset="0"/>
              <a:buChar char="•"/>
            </a:pPr>
            <a:r>
              <a:rPr lang="en-US" sz="2300" dirty="0" smtClean="0">
                <a:solidFill>
                  <a:srgbClr val="002060"/>
                </a:solidFill>
                <a:latin typeface="Calibri" panose="020F0502020204030204" pitchFamily="34" charset="0"/>
                <a:cs typeface="Calibri" panose="020F0502020204030204" pitchFamily="34" charset="0"/>
              </a:rPr>
              <a:t>Arrange </a:t>
            </a:r>
            <a:r>
              <a:rPr lang="en-US" sz="2300" dirty="0">
                <a:solidFill>
                  <a:srgbClr val="002060"/>
                </a:solidFill>
                <a:latin typeface="Calibri" panose="020F0502020204030204" pitchFamily="34" charset="0"/>
                <a:cs typeface="Calibri" panose="020F0502020204030204" pitchFamily="34" charset="0"/>
              </a:rPr>
              <a:t>and make lots –School </a:t>
            </a:r>
            <a:r>
              <a:rPr lang="en-US" sz="2300" dirty="0" smtClean="0">
                <a:solidFill>
                  <a:srgbClr val="002060"/>
                </a:solidFill>
                <a:latin typeface="Calibri" panose="020F0502020204030204" pitchFamily="34" charset="0"/>
                <a:cs typeface="Calibri" panose="020F0502020204030204" pitchFamily="34" charset="0"/>
              </a:rPr>
              <a:t>wise </a:t>
            </a:r>
            <a:endParaRPr lang="en-US" sz="2300" dirty="0">
              <a:solidFill>
                <a:srgbClr val="002060"/>
              </a:solidFill>
              <a:latin typeface="Calibri" panose="020F0502020204030204" pitchFamily="34" charset="0"/>
              <a:cs typeface="Calibri" panose="020F0502020204030204" pitchFamily="34" charset="0"/>
            </a:endParaRPr>
          </a:p>
          <a:p>
            <a:pPr marL="342900" indent="-342900">
              <a:buClr>
                <a:srgbClr val="C00000"/>
              </a:buClr>
              <a:buFont typeface="Arial" panose="020B0604020202020204" pitchFamily="34" charset="0"/>
              <a:buChar char="•"/>
            </a:pPr>
            <a:r>
              <a:rPr lang="en-US" sz="2300" dirty="0" smtClean="0">
                <a:solidFill>
                  <a:srgbClr val="002060"/>
                </a:solidFill>
                <a:latin typeface="Calibri" panose="020F0502020204030204" pitchFamily="34" charset="0"/>
                <a:cs typeface="Calibri" panose="020F0502020204030204" pitchFamily="34" charset="0"/>
              </a:rPr>
              <a:t>Organize </a:t>
            </a:r>
            <a:r>
              <a:rPr lang="en-US" sz="2300" dirty="0">
                <a:solidFill>
                  <a:srgbClr val="002060"/>
                </a:solidFill>
                <a:latin typeface="Calibri" panose="020F0502020204030204" pitchFamily="34" charset="0"/>
                <a:cs typeface="Calibri" panose="020F0502020204030204" pitchFamily="34" charset="0"/>
              </a:rPr>
              <a:t>data in small batches, i.e., Test-OMR, PQ-OMR, TQ-OMR, </a:t>
            </a:r>
            <a:r>
              <a:rPr lang="en-US" sz="2300" dirty="0" smtClean="0">
                <a:solidFill>
                  <a:srgbClr val="002060"/>
                </a:solidFill>
                <a:latin typeface="Calibri" panose="020F0502020204030204" pitchFamily="34" charset="0"/>
                <a:cs typeface="Calibri" panose="020F0502020204030204" pitchFamily="34" charset="0"/>
              </a:rPr>
              <a:t>SQ-OMR </a:t>
            </a:r>
            <a:endParaRPr lang="en-US" sz="2300" dirty="0">
              <a:solidFill>
                <a:srgbClr val="002060"/>
              </a:solidFill>
              <a:latin typeface="Calibri" panose="020F0502020204030204" pitchFamily="34" charset="0"/>
              <a:cs typeface="Calibri" panose="020F0502020204030204" pitchFamily="34" charset="0"/>
            </a:endParaRPr>
          </a:p>
          <a:p>
            <a:pPr marL="342900" indent="-342900">
              <a:buClr>
                <a:srgbClr val="C00000"/>
              </a:buClr>
              <a:buFont typeface="Arial" panose="020B0604020202020204" pitchFamily="34" charset="0"/>
              <a:buChar char="•"/>
            </a:pPr>
            <a:r>
              <a:rPr lang="en-US" sz="2300" dirty="0" smtClean="0">
                <a:solidFill>
                  <a:srgbClr val="002060"/>
                </a:solidFill>
                <a:latin typeface="Calibri" panose="020F0502020204030204" pitchFamily="34" charset="0"/>
                <a:cs typeface="Calibri" panose="020F0502020204030204" pitchFamily="34" charset="0"/>
              </a:rPr>
              <a:t>Check </a:t>
            </a:r>
            <a:r>
              <a:rPr lang="en-US" sz="2300" dirty="0">
                <a:solidFill>
                  <a:srgbClr val="002060"/>
                </a:solidFill>
                <a:latin typeface="Calibri" panose="020F0502020204030204" pitchFamily="34" charset="0"/>
                <a:cs typeface="Calibri" panose="020F0502020204030204" pitchFamily="34" charset="0"/>
              </a:rPr>
              <a:t>that all codes are filled properly in Test-OMR, PQ-OMR, TQ-OMR and SQ-OMR, if not verify codes from Field Notes and fill up properly in consultation with MIS Coordinator (Please do not alter/fill/refill responses given by students, teachers, Head teacher for questions asked). </a:t>
            </a:r>
          </a:p>
          <a:p>
            <a:pPr marL="342900" indent="-342900">
              <a:buClr>
                <a:srgbClr val="C00000"/>
              </a:buClr>
              <a:buFont typeface="Arial" panose="020B0604020202020204" pitchFamily="34" charset="0"/>
              <a:buChar char="•"/>
            </a:pPr>
            <a:r>
              <a:rPr lang="en-US" sz="2300" b="1" dirty="0" smtClean="0">
                <a:solidFill>
                  <a:srgbClr val="002060"/>
                </a:solidFill>
                <a:latin typeface="Calibri" panose="020F0502020204030204" pitchFamily="34" charset="0"/>
                <a:cs typeface="Calibri" panose="020F0502020204030204" pitchFamily="34" charset="0"/>
              </a:rPr>
              <a:t>Check </a:t>
            </a:r>
            <a:r>
              <a:rPr lang="en-US" sz="2300" b="1" dirty="0">
                <a:solidFill>
                  <a:srgbClr val="002060"/>
                </a:solidFill>
                <a:latin typeface="Calibri" panose="020F0502020204030204" pitchFamily="34" charset="0"/>
                <a:cs typeface="Calibri" panose="020F0502020204030204" pitchFamily="34" charset="0"/>
              </a:rPr>
              <a:t>that Test-OMR of a sampled school is </a:t>
            </a:r>
            <a:r>
              <a:rPr lang="en-US" sz="2300" b="1" dirty="0" smtClean="0">
                <a:solidFill>
                  <a:srgbClr val="002060"/>
                </a:solidFill>
                <a:latin typeface="Calibri" panose="020F0502020204030204" pitchFamily="34" charset="0"/>
                <a:cs typeface="Calibri" panose="020F0502020204030204" pitchFamily="34" charset="0"/>
              </a:rPr>
              <a:t>in </a:t>
            </a:r>
            <a:r>
              <a:rPr lang="en-US" sz="2300" b="1" dirty="0">
                <a:solidFill>
                  <a:srgbClr val="002060"/>
                </a:solidFill>
                <a:latin typeface="Calibri" panose="020F0502020204030204" pitchFamily="34" charset="0"/>
                <a:cs typeface="Calibri" panose="020F0502020204030204" pitchFamily="34" charset="0"/>
              </a:rPr>
              <a:t>equal number to PQ-OMR and ensure that Student ID must be the same on Test-OMR and PQ-OMR for each student and must match with the Sheet-II of Field Notes. </a:t>
            </a:r>
            <a:endParaRPr lang="en-US" sz="2300" dirty="0">
              <a:solidFill>
                <a:srgbClr val="002060"/>
              </a:solidFill>
              <a:latin typeface="Calibri" panose="020F0502020204030204" pitchFamily="34" charset="0"/>
              <a:cs typeface="Calibri" panose="020F0502020204030204" pitchFamily="34" charset="0"/>
            </a:endParaRPr>
          </a:p>
          <a:p>
            <a:pPr marL="342900" indent="-342900">
              <a:buClr>
                <a:srgbClr val="C00000"/>
              </a:buClr>
              <a:buFont typeface="Arial" panose="020B0604020202020204" pitchFamily="34" charset="0"/>
              <a:buChar char="•"/>
            </a:pPr>
            <a:r>
              <a:rPr lang="en-US" sz="2300" dirty="0" smtClean="0">
                <a:solidFill>
                  <a:srgbClr val="002060"/>
                </a:solidFill>
                <a:latin typeface="Calibri" panose="020F0502020204030204" pitchFamily="34" charset="0"/>
                <a:cs typeface="Calibri" panose="020F0502020204030204" pitchFamily="34" charset="0"/>
              </a:rPr>
              <a:t>Provide </a:t>
            </a:r>
            <a:r>
              <a:rPr lang="en-US" sz="2300" dirty="0">
                <a:solidFill>
                  <a:srgbClr val="002060"/>
                </a:solidFill>
                <a:latin typeface="Calibri" panose="020F0502020204030204" pitchFamily="34" charset="0"/>
                <a:cs typeface="Calibri" panose="020F0502020204030204" pitchFamily="34" charset="0"/>
              </a:rPr>
              <a:t>data capturing plan to data capturing agency (provided by NCERT). </a:t>
            </a:r>
          </a:p>
          <a:p>
            <a:r>
              <a:rPr lang="en-US" dirty="0"/>
              <a:t>	</a:t>
            </a:r>
          </a:p>
          <a:p>
            <a:endParaRPr lang="en-US" sz="2000" b="0" kern="0" dirty="0" smtClean="0"/>
          </a:p>
        </p:txBody>
      </p:sp>
    </p:spTree>
    <p:extLst>
      <p:ext uri="{BB962C8B-B14F-4D97-AF65-F5344CB8AC3E}">
        <p14:creationId xmlns:p14="http://schemas.microsoft.com/office/powerpoint/2010/main" val="135675841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69007" y="234550"/>
            <a:ext cx="8915400" cy="1252537"/>
          </a:xfrm>
        </p:spPr>
        <p:txBody>
          <a:bodyPr/>
          <a:lstStyle/>
          <a:p>
            <a:r>
              <a:rPr lang="en-US" sz="3600" b="0" dirty="0">
                <a:latin typeface="Calibri" panose="020F0502020204030204" pitchFamily="34" charset="0"/>
                <a:cs typeface="Calibri" panose="020F0502020204030204" pitchFamily="34" charset="0"/>
              </a:rPr>
              <a:t>Who can be a Field Investigator (FI) </a:t>
            </a:r>
            <a:br>
              <a:rPr lang="en-US" sz="3600" b="0" dirty="0">
                <a:latin typeface="Calibri" panose="020F0502020204030204" pitchFamily="34" charset="0"/>
                <a:cs typeface="Calibri" panose="020F0502020204030204" pitchFamily="34" charset="0"/>
              </a:rPr>
            </a:br>
            <a:endParaRPr lang="en-US" sz="3600" b="0" dirty="0">
              <a:latin typeface="Calibri" panose="020F0502020204030204" pitchFamily="34" charset="0"/>
              <a:cs typeface="Calibri" panose="020F0502020204030204" pitchFamily="34" charset="0"/>
            </a:endParaRPr>
          </a:p>
        </p:txBody>
      </p:sp>
      <p:sp>
        <p:nvSpPr>
          <p:cNvPr id="7" name="TextBox 6"/>
          <p:cNvSpPr txBox="1"/>
          <p:nvPr/>
        </p:nvSpPr>
        <p:spPr>
          <a:xfrm>
            <a:off x="996287" y="1487087"/>
            <a:ext cx="8188656" cy="3354765"/>
          </a:xfrm>
          <a:prstGeom prst="rect">
            <a:avLst/>
          </a:prstGeom>
        </p:spPr>
        <p:txBody>
          <a:bodyPr wrap="square" rtlCol="0">
            <a:spAutoFit/>
          </a:bodyPr>
          <a:lstStyle/>
          <a:p>
            <a:pPr algn="ctr"/>
            <a:r>
              <a:rPr lang="en-US" sz="2400" dirty="0" smtClean="0"/>
              <a:t>The </a:t>
            </a:r>
            <a:r>
              <a:rPr lang="en-US" sz="2400" dirty="0"/>
              <a:t>Field Investigator should preferably be a primary school teacher from any recognized schools at district level. If the states have less number of primary teachers as per requirement in the district, then the remaining FIs can be obtained from elementary schools. </a:t>
            </a:r>
            <a:r>
              <a:rPr lang="en-US" sz="2400" b="1" dirty="0"/>
              <a:t>FIs must be identified other than sampled schools. </a:t>
            </a:r>
            <a:r>
              <a:rPr lang="en-US" sz="2400" dirty="0"/>
              <a:t>(In case of non-availability of primary and upper primary teachers, State/UT may engage B.Ed./D.Ed. students.) </a:t>
            </a:r>
            <a:r>
              <a:rPr lang="en-US" dirty="0"/>
              <a:t>	</a:t>
            </a:r>
          </a:p>
          <a:p>
            <a:pPr algn="ctr"/>
            <a:endParaRPr lang="en-US" sz="2000" b="0" kern="0" dirty="0" smtClean="0"/>
          </a:p>
        </p:txBody>
      </p:sp>
    </p:spTree>
    <p:extLst>
      <p:ext uri="{BB962C8B-B14F-4D97-AF65-F5344CB8AC3E}">
        <p14:creationId xmlns:p14="http://schemas.microsoft.com/office/powerpoint/2010/main" val="98640199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nvPr>
        </p:nvGraphicFramePr>
        <p:xfrm>
          <a:off x="245659" y="1442920"/>
          <a:ext cx="9294125" cy="4976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6"/>
          <p:cNvSpPr>
            <a:spLocks noGrp="1"/>
          </p:cNvSpPr>
          <p:nvPr>
            <p:ph type="title"/>
          </p:nvPr>
        </p:nvSpPr>
        <p:spPr>
          <a:xfrm>
            <a:off x="1833563" y="0"/>
            <a:ext cx="8915400" cy="1252538"/>
          </a:xfrm>
        </p:spPr>
        <p:txBody>
          <a:bodyPr/>
          <a:lstStyle/>
          <a:p>
            <a:r>
              <a:rPr lang="en-US" sz="3600" b="0" dirty="0" smtClean="0">
                <a:latin typeface="Calibri" panose="020F0502020204030204" pitchFamily="34" charset="0"/>
                <a:cs typeface="Calibri" panose="020F0502020204030204" pitchFamily="34" charset="0"/>
              </a:rPr>
              <a:t>Roles and Responsibilities: Field Investigators </a:t>
            </a:r>
            <a:br>
              <a:rPr lang="en-US" sz="3600" b="0" dirty="0" smtClean="0">
                <a:latin typeface="Calibri" panose="020F0502020204030204" pitchFamily="34" charset="0"/>
                <a:cs typeface="Calibri" panose="020F0502020204030204" pitchFamily="34" charset="0"/>
              </a:rPr>
            </a:br>
            <a:r>
              <a:rPr lang="en-US" sz="3600" b="0" dirty="0" smtClean="0">
                <a:latin typeface="Calibri" panose="020F0502020204030204" pitchFamily="34" charset="0"/>
                <a:cs typeface="Calibri" panose="020F0502020204030204" pitchFamily="34" charset="0"/>
              </a:rPr>
              <a:t>Pre Survey</a:t>
            </a:r>
            <a:endParaRPr lang="en-US" sz="3600" b="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9514779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nvPr>
        </p:nvGraphicFramePr>
        <p:xfrm>
          <a:off x="495300" y="1160060"/>
          <a:ext cx="8915400" cy="54591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a:xfrm>
            <a:off x="1559824" y="37888"/>
            <a:ext cx="8915400" cy="1252537"/>
          </a:xfrm>
        </p:spPr>
        <p:txBody>
          <a:bodyPr/>
          <a:lstStyle/>
          <a:p>
            <a:r>
              <a:rPr lang="en-US" dirty="0" smtClean="0"/>
              <a:t/>
            </a:r>
            <a:br>
              <a:rPr lang="en-US" dirty="0" smtClean="0"/>
            </a:br>
            <a:r>
              <a:rPr lang="en-US" sz="3600" b="0" dirty="0">
                <a:latin typeface="Calibri" panose="020F0502020204030204" pitchFamily="34" charset="0"/>
                <a:cs typeface="Calibri" panose="020F0502020204030204" pitchFamily="34" charset="0"/>
              </a:rPr>
              <a:t>Overview of FI </a:t>
            </a:r>
            <a:r>
              <a:rPr lang="en-US" sz="3600" b="0" dirty="0" smtClean="0">
                <a:latin typeface="Calibri" panose="020F0502020204030204" pitchFamily="34" charset="0"/>
                <a:cs typeface="Calibri" panose="020F0502020204030204" pitchFamily="34" charset="0"/>
              </a:rPr>
              <a:t>Responsibilities: During </a:t>
            </a:r>
            <a:r>
              <a:rPr lang="en-US" sz="3600" b="0" dirty="0">
                <a:latin typeface="Calibri" panose="020F0502020204030204" pitchFamily="34" charset="0"/>
                <a:cs typeface="Calibri" panose="020F0502020204030204" pitchFamily="34" charset="0"/>
              </a:rPr>
              <a:t>S</a:t>
            </a:r>
            <a:r>
              <a:rPr lang="en-US" sz="3600" b="0" dirty="0" smtClean="0">
                <a:latin typeface="Calibri" panose="020F0502020204030204" pitchFamily="34" charset="0"/>
                <a:cs typeface="Calibri" panose="020F0502020204030204" pitchFamily="34" charset="0"/>
              </a:rPr>
              <a:t>urvey </a:t>
            </a:r>
            <a:endParaRPr lang="en-US" sz="3600" b="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7110419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4482" y="1323811"/>
            <a:ext cx="9085428" cy="3451225"/>
          </a:xfrm>
        </p:spPr>
        <p:txBody>
          <a:bodyPr/>
          <a:lstStyle/>
          <a:p>
            <a:r>
              <a:rPr lang="en-US" sz="2000" dirty="0" smtClean="0">
                <a:solidFill>
                  <a:srgbClr val="002060"/>
                </a:solidFill>
                <a:latin typeface="Calibri" panose="020F0502020204030204" pitchFamily="34" charset="0"/>
                <a:cs typeface="Calibri" panose="020F0502020204030204" pitchFamily="34" charset="0"/>
              </a:rPr>
              <a:t>Given </a:t>
            </a:r>
            <a:r>
              <a:rPr lang="en-US" sz="2000" dirty="0">
                <a:solidFill>
                  <a:srgbClr val="002060"/>
                </a:solidFill>
                <a:latin typeface="Calibri" panose="020F0502020204030204" pitchFamily="34" charset="0"/>
                <a:cs typeface="Calibri" panose="020F0502020204030204" pitchFamily="34" charset="0"/>
              </a:rPr>
              <a:t>below are specific tasks to be completed by FIs– </a:t>
            </a:r>
          </a:p>
          <a:p>
            <a:pPr marL="457200" indent="-457200">
              <a:buFont typeface="+mj-lt"/>
              <a:buAutoNum type="arabicPeriod"/>
            </a:pPr>
            <a:r>
              <a:rPr lang="en-US" sz="2200" b="0" dirty="0" smtClean="0">
                <a:solidFill>
                  <a:schemeClr val="tx1"/>
                </a:solidFill>
                <a:latin typeface="Calibri" panose="020F0502020204030204" pitchFamily="34" charset="0"/>
                <a:cs typeface="Calibri" panose="020F0502020204030204" pitchFamily="34" charset="0"/>
              </a:rPr>
              <a:t>Read </a:t>
            </a:r>
            <a:r>
              <a:rPr lang="en-US" sz="2200" b="0" dirty="0">
                <a:solidFill>
                  <a:schemeClr val="tx1"/>
                </a:solidFill>
                <a:latin typeface="Calibri" panose="020F0502020204030204" pitchFamily="34" charset="0"/>
                <a:cs typeface="Calibri" panose="020F0502020204030204" pitchFamily="34" charset="0"/>
              </a:rPr>
              <a:t>out instructions and examples for the students from the test booklet before test administration. </a:t>
            </a:r>
            <a:endParaRPr lang="en-US" sz="2200" b="0" dirty="0" smtClean="0">
              <a:solidFill>
                <a:schemeClr val="tx1"/>
              </a:solidFill>
              <a:latin typeface="Calibri" panose="020F0502020204030204" pitchFamily="34" charset="0"/>
              <a:cs typeface="Calibri" panose="020F0502020204030204" pitchFamily="34" charset="0"/>
            </a:endParaRPr>
          </a:p>
          <a:p>
            <a:pPr marL="457200" indent="-457200">
              <a:buFont typeface="+mj-lt"/>
              <a:buAutoNum type="arabicPeriod"/>
            </a:pPr>
            <a:r>
              <a:rPr lang="en-US" sz="2200" b="0" dirty="0" smtClean="0">
                <a:solidFill>
                  <a:schemeClr val="tx1"/>
                </a:solidFill>
                <a:latin typeface="Calibri" panose="020F0502020204030204" pitchFamily="34" charset="0"/>
                <a:cs typeface="Calibri" panose="020F0502020204030204" pitchFamily="34" charset="0"/>
              </a:rPr>
              <a:t>Explain </a:t>
            </a:r>
            <a:r>
              <a:rPr lang="en-US" sz="2200" b="0" dirty="0">
                <a:solidFill>
                  <a:schemeClr val="tx1"/>
                </a:solidFill>
                <a:latin typeface="Calibri" panose="020F0502020204030204" pitchFamily="34" charset="0"/>
                <a:cs typeface="Calibri" panose="020F0502020204030204" pitchFamily="34" charset="0"/>
              </a:rPr>
              <a:t>to sampled students about filling codes on OMR sheets one by one using blackboard. </a:t>
            </a:r>
          </a:p>
          <a:p>
            <a:pPr marL="457200" indent="-457200">
              <a:buFont typeface="+mj-lt"/>
              <a:buAutoNum type="arabicPeriod"/>
            </a:pPr>
            <a:r>
              <a:rPr lang="en-US" sz="2200" b="0" dirty="0" smtClean="0">
                <a:solidFill>
                  <a:schemeClr val="tx1"/>
                </a:solidFill>
                <a:latin typeface="Calibri" panose="020F0502020204030204" pitchFamily="34" charset="0"/>
                <a:cs typeface="Calibri" panose="020F0502020204030204" pitchFamily="34" charset="0"/>
              </a:rPr>
              <a:t>Explain </a:t>
            </a:r>
            <a:r>
              <a:rPr lang="en-US" sz="2200" b="0" dirty="0">
                <a:solidFill>
                  <a:schemeClr val="tx1"/>
                </a:solidFill>
                <a:latin typeface="Calibri" panose="020F0502020204030204" pitchFamily="34" charset="0"/>
                <a:cs typeface="Calibri" panose="020F0502020204030204" pitchFamily="34" charset="0"/>
              </a:rPr>
              <a:t>them that answers are to be given by darkening circle of the option in the OMR sheet. </a:t>
            </a:r>
          </a:p>
          <a:p>
            <a:pPr marL="457200" indent="-457200">
              <a:buFont typeface="+mj-lt"/>
              <a:buAutoNum type="arabicPeriod"/>
            </a:pPr>
            <a:r>
              <a:rPr lang="en-US" sz="2200" b="0" dirty="0" smtClean="0">
                <a:solidFill>
                  <a:schemeClr val="tx1"/>
                </a:solidFill>
                <a:latin typeface="Calibri" panose="020F0502020204030204" pitchFamily="34" charset="0"/>
                <a:cs typeface="Calibri" panose="020F0502020204030204" pitchFamily="34" charset="0"/>
              </a:rPr>
              <a:t>Blackboard </a:t>
            </a:r>
            <a:r>
              <a:rPr lang="en-US" sz="2200" b="0" dirty="0">
                <a:solidFill>
                  <a:schemeClr val="tx1"/>
                </a:solidFill>
                <a:latin typeface="Calibri" panose="020F0502020204030204" pitchFamily="34" charset="0"/>
                <a:cs typeface="Calibri" panose="020F0502020204030204" pitchFamily="34" charset="0"/>
              </a:rPr>
              <a:t>may be used to explain the method of answering. </a:t>
            </a:r>
          </a:p>
          <a:p>
            <a:pPr marL="457200" indent="-457200">
              <a:buFont typeface="+mj-lt"/>
              <a:buAutoNum type="arabicPeriod"/>
            </a:pPr>
            <a:r>
              <a:rPr lang="en-US" sz="2200" b="0" dirty="0" smtClean="0">
                <a:solidFill>
                  <a:schemeClr val="tx1"/>
                </a:solidFill>
                <a:latin typeface="Calibri" panose="020F0502020204030204" pitchFamily="34" charset="0"/>
                <a:cs typeface="Calibri" panose="020F0502020204030204" pitchFamily="34" charset="0"/>
              </a:rPr>
              <a:t>Ask </a:t>
            </a:r>
            <a:r>
              <a:rPr lang="en-US" sz="2200" b="0" dirty="0">
                <a:solidFill>
                  <a:schemeClr val="tx1"/>
                </a:solidFill>
                <a:latin typeface="Calibri" panose="020F0502020204030204" pitchFamily="34" charset="0"/>
                <a:cs typeface="Calibri" panose="020F0502020204030204" pitchFamily="34" charset="0"/>
              </a:rPr>
              <a:t>students to raise his/her hand, if there is any question </a:t>
            </a:r>
            <a:r>
              <a:rPr lang="en-US" sz="2200" b="0" dirty="0" smtClean="0">
                <a:solidFill>
                  <a:schemeClr val="tx1"/>
                </a:solidFill>
                <a:latin typeface="Calibri" panose="020F0502020204030204" pitchFamily="34" charset="0"/>
                <a:cs typeface="Calibri" panose="020F0502020204030204" pitchFamily="34" charset="0"/>
              </a:rPr>
              <a:t>regarding directions</a:t>
            </a:r>
            <a:r>
              <a:rPr lang="en-US" sz="2200" b="0" dirty="0">
                <a:solidFill>
                  <a:schemeClr val="tx1"/>
                </a:solidFill>
                <a:latin typeface="Calibri" panose="020F0502020204030204" pitchFamily="34" charset="0"/>
                <a:cs typeface="Calibri" panose="020F0502020204030204" pitchFamily="34" charset="0"/>
              </a:rPr>
              <a:t>. </a:t>
            </a:r>
          </a:p>
          <a:p>
            <a:pPr marL="457200" indent="-457200">
              <a:buFont typeface="+mj-lt"/>
              <a:buAutoNum type="arabicPeriod"/>
            </a:pPr>
            <a:r>
              <a:rPr lang="en-US" sz="2200" b="0" dirty="0" smtClean="0">
                <a:solidFill>
                  <a:schemeClr val="tx1"/>
                </a:solidFill>
                <a:latin typeface="Calibri" panose="020F0502020204030204" pitchFamily="34" charset="0"/>
                <a:cs typeface="Calibri" panose="020F0502020204030204" pitchFamily="34" charset="0"/>
              </a:rPr>
              <a:t>Give </a:t>
            </a:r>
            <a:r>
              <a:rPr lang="en-US" sz="2200" b="0" dirty="0">
                <a:solidFill>
                  <a:schemeClr val="tx1"/>
                </a:solidFill>
                <a:latin typeface="Calibri" panose="020F0502020204030204" pitchFamily="34" charset="0"/>
                <a:cs typeface="Calibri" panose="020F0502020204030204" pitchFamily="34" charset="0"/>
              </a:rPr>
              <a:t>sufficient time to complete the test. </a:t>
            </a:r>
          </a:p>
          <a:p>
            <a:pPr marL="457200" indent="-457200">
              <a:buFont typeface="+mj-lt"/>
              <a:buAutoNum type="arabicPeriod"/>
            </a:pPr>
            <a:r>
              <a:rPr lang="en-US" sz="2200" b="0" dirty="0" smtClean="0">
                <a:solidFill>
                  <a:schemeClr val="tx1"/>
                </a:solidFill>
                <a:latin typeface="Calibri" panose="020F0502020204030204" pitchFamily="34" charset="0"/>
                <a:cs typeface="Calibri" panose="020F0502020204030204" pitchFamily="34" charset="0"/>
              </a:rPr>
              <a:t>Ensure </a:t>
            </a:r>
            <a:r>
              <a:rPr lang="en-US" sz="2200" b="0" dirty="0">
                <a:solidFill>
                  <a:schemeClr val="tx1"/>
                </a:solidFill>
                <a:latin typeface="Calibri" panose="020F0502020204030204" pitchFamily="34" charset="0"/>
                <a:cs typeface="Calibri" panose="020F0502020204030204" pitchFamily="34" charset="0"/>
              </a:rPr>
              <a:t>that Codes on OMR Sheet and SHEET-II of Field Notes must be </a:t>
            </a:r>
            <a:r>
              <a:rPr lang="en-US" sz="2200" b="0" dirty="0" smtClean="0">
                <a:solidFill>
                  <a:schemeClr val="tx1"/>
                </a:solidFill>
                <a:latin typeface="Calibri" panose="020F0502020204030204" pitchFamily="34" charset="0"/>
                <a:cs typeface="Calibri" panose="020F0502020204030204" pitchFamily="34" charset="0"/>
              </a:rPr>
              <a:t>the same</a:t>
            </a:r>
            <a:r>
              <a:rPr lang="en-US" sz="2200" b="0" dirty="0">
                <a:solidFill>
                  <a:schemeClr val="tx1"/>
                </a:solidFill>
                <a:latin typeface="Calibri" panose="020F0502020204030204" pitchFamily="34" charset="0"/>
                <a:cs typeface="Calibri" panose="020F0502020204030204" pitchFamily="34" charset="0"/>
              </a:rPr>
              <a:t>. </a:t>
            </a:r>
          </a:p>
          <a:p>
            <a:endParaRPr lang="en-US" dirty="0"/>
          </a:p>
        </p:txBody>
      </p:sp>
      <p:sp>
        <p:nvSpPr>
          <p:cNvPr id="3" name="Title 2"/>
          <p:cNvSpPr>
            <a:spLocks noGrp="1"/>
          </p:cNvSpPr>
          <p:nvPr>
            <p:ph type="title"/>
          </p:nvPr>
        </p:nvSpPr>
        <p:spPr>
          <a:xfrm>
            <a:off x="1819133" y="338139"/>
            <a:ext cx="8915400" cy="1252537"/>
          </a:xfrm>
        </p:spPr>
        <p:txBody>
          <a:bodyPr/>
          <a:lstStyle/>
          <a:p>
            <a:r>
              <a:rPr lang="en-US" sz="3600" kern="1200" dirty="0">
                <a:latin typeface="Calibri" panose="020F0502020204030204" pitchFamily="34" charset="0"/>
                <a:ea typeface="+mn-ea"/>
                <a:cs typeface="Calibri" panose="020F0502020204030204" pitchFamily="34" charset="0"/>
              </a:rPr>
              <a:t>Classroom Activities of </a:t>
            </a:r>
            <a:r>
              <a:rPr lang="en-US" sz="3600" kern="1200" dirty="0" smtClean="0">
                <a:latin typeface="Calibri" panose="020F0502020204030204" pitchFamily="34" charset="0"/>
                <a:ea typeface="+mn-ea"/>
                <a:cs typeface="Calibri" panose="020F0502020204030204" pitchFamily="34" charset="0"/>
              </a:rPr>
              <a:t>FI (1/2)</a:t>
            </a:r>
            <a:endParaRPr lang="en-US" sz="3600" kern="1200" dirty="0">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3647269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9103" y="1347674"/>
            <a:ext cx="8510682" cy="4939814"/>
          </a:xfrm>
          <a:prstGeom prst="rect">
            <a:avLst/>
          </a:prstGeom>
        </p:spPr>
        <p:txBody>
          <a:bodyPr wrap="square">
            <a:spAutoFit/>
          </a:bodyPr>
          <a:lstStyle/>
          <a:p>
            <a:pPr marL="860425" indent="-341313" eaLnBrk="0" fontAlgn="base" hangingPunct="0">
              <a:spcBef>
                <a:spcPct val="40000"/>
              </a:spcBef>
              <a:spcAft>
                <a:spcPct val="0"/>
              </a:spcAft>
              <a:buClr>
                <a:srgbClr val="C00000"/>
              </a:buClr>
              <a:buFont typeface="Arial" panose="020B0604020202020204" pitchFamily="34" charset="0"/>
              <a:buChar char="•"/>
            </a:pPr>
            <a:r>
              <a:rPr lang="en-US" sz="2500" dirty="0">
                <a:solidFill>
                  <a:srgbClr val="002060"/>
                </a:solidFill>
                <a:latin typeface="Calibri" panose="020F0502020204030204" pitchFamily="34" charset="0"/>
              </a:rPr>
              <a:t>Students of all 36 States and Districts of India will be tested</a:t>
            </a:r>
          </a:p>
          <a:p>
            <a:pPr marL="860425" indent="-341313" eaLnBrk="0" fontAlgn="base" hangingPunct="0">
              <a:spcBef>
                <a:spcPct val="40000"/>
              </a:spcBef>
              <a:spcAft>
                <a:spcPct val="0"/>
              </a:spcAft>
              <a:buClr>
                <a:srgbClr val="C00000"/>
              </a:buClr>
              <a:buFont typeface="Arial" panose="020B0604020202020204" pitchFamily="34" charset="0"/>
              <a:buChar char="•"/>
            </a:pPr>
            <a:r>
              <a:rPr lang="en-US" sz="2500" b="1" dirty="0">
                <a:solidFill>
                  <a:srgbClr val="002060"/>
                </a:solidFill>
                <a:latin typeface="Calibri" panose="020F0502020204030204" pitchFamily="34" charset="0"/>
              </a:rPr>
              <a:t>DATE OF ASSESSMENT IS 5 FEBRUARY 2018</a:t>
            </a:r>
          </a:p>
          <a:p>
            <a:pPr marL="860425" indent="-341313" eaLnBrk="0" fontAlgn="base" hangingPunct="0">
              <a:spcBef>
                <a:spcPct val="40000"/>
              </a:spcBef>
              <a:spcAft>
                <a:spcPct val="0"/>
              </a:spcAft>
              <a:buClr>
                <a:srgbClr val="C00000"/>
              </a:buClr>
              <a:buFont typeface="Arial" panose="020B0604020202020204" pitchFamily="34" charset="0"/>
              <a:buChar char="•"/>
            </a:pPr>
            <a:r>
              <a:rPr lang="en-US" sz="2500" dirty="0">
                <a:solidFill>
                  <a:srgbClr val="002060"/>
                </a:solidFill>
                <a:latin typeface="Calibri" panose="020F0502020204030204" pitchFamily="34" charset="0"/>
              </a:rPr>
              <a:t>Random sample was taken from ALL the schools in the country having secondary classes (Class X) and recognized by State Education Boards or National Boards of Education CBSE and ICSE</a:t>
            </a:r>
          </a:p>
          <a:p>
            <a:pPr marL="860425" indent="-341313" eaLnBrk="0" fontAlgn="base" hangingPunct="0">
              <a:spcBef>
                <a:spcPct val="40000"/>
              </a:spcBef>
              <a:spcAft>
                <a:spcPct val="0"/>
              </a:spcAft>
              <a:buClr>
                <a:srgbClr val="C00000"/>
              </a:buClr>
              <a:buFont typeface="Arial" panose="020B0604020202020204" pitchFamily="34" charset="0"/>
              <a:buChar char="•"/>
            </a:pPr>
            <a:r>
              <a:rPr lang="en-US" sz="2500" dirty="0">
                <a:solidFill>
                  <a:srgbClr val="002060"/>
                </a:solidFill>
                <a:latin typeface="Calibri" panose="020F0502020204030204" pitchFamily="34" charset="0"/>
              </a:rPr>
              <a:t>A sample of 80 schools per district from each State/ Board is sampled</a:t>
            </a:r>
          </a:p>
          <a:p>
            <a:pPr marL="860425" indent="-341313" eaLnBrk="0" fontAlgn="base" hangingPunct="0">
              <a:spcBef>
                <a:spcPct val="40000"/>
              </a:spcBef>
              <a:spcAft>
                <a:spcPct val="0"/>
              </a:spcAft>
              <a:buClr>
                <a:srgbClr val="C00000"/>
              </a:buClr>
              <a:buFont typeface="Arial" panose="020B0604020202020204" pitchFamily="34" charset="0"/>
              <a:buChar char="•"/>
            </a:pPr>
            <a:r>
              <a:rPr lang="en-US" sz="2500" dirty="0">
                <a:solidFill>
                  <a:srgbClr val="002060"/>
                </a:solidFill>
                <a:latin typeface="Calibri" panose="020F0502020204030204" pitchFamily="34" charset="0"/>
              </a:rPr>
              <a:t>A maximum of 45 students from each sampled school will be included in the main survey</a:t>
            </a:r>
          </a:p>
        </p:txBody>
      </p:sp>
      <p:sp>
        <p:nvSpPr>
          <p:cNvPr id="3" name="Rectangle 2"/>
          <p:cNvSpPr/>
          <p:nvPr/>
        </p:nvSpPr>
        <p:spPr>
          <a:xfrm>
            <a:off x="1624684" y="200883"/>
            <a:ext cx="7152920" cy="923330"/>
          </a:xfrm>
          <a:prstGeom prst="rect">
            <a:avLst/>
          </a:prstGeom>
        </p:spPr>
        <p:txBody>
          <a:bodyPr wrap="none">
            <a:spAutoFit/>
          </a:bodyPr>
          <a:lstStyle/>
          <a:p>
            <a:pPr fontAlgn="base">
              <a:spcBef>
                <a:spcPct val="40000"/>
              </a:spcBef>
              <a:spcAft>
                <a:spcPct val="0"/>
              </a:spcAft>
            </a:pPr>
            <a:r>
              <a:rPr lang="en-US" sz="5400" kern="0" dirty="0" smtClean="0">
                <a:solidFill>
                  <a:schemeClr val="bg1"/>
                </a:solidFill>
                <a:latin typeface="Calibri" panose="020F0502020204030204" pitchFamily="34" charset="0"/>
                <a:cs typeface="Calibri" panose="020F0502020204030204" pitchFamily="34" charset="0"/>
              </a:rPr>
              <a:t>NAS </a:t>
            </a:r>
            <a:r>
              <a:rPr lang="en-US" sz="5400" kern="0" dirty="0">
                <a:solidFill>
                  <a:schemeClr val="bg1"/>
                </a:solidFill>
                <a:latin typeface="Calibri" panose="020F0502020204030204" pitchFamily="34" charset="0"/>
                <a:cs typeface="Calibri" panose="020F0502020204030204" pitchFamily="34" charset="0"/>
              </a:rPr>
              <a:t>| Key Features </a:t>
            </a:r>
            <a:r>
              <a:rPr lang="en-US" sz="5400" kern="0" dirty="0" smtClean="0">
                <a:solidFill>
                  <a:schemeClr val="bg1"/>
                </a:solidFill>
                <a:latin typeface="Calibri" panose="020F0502020204030204" pitchFamily="34" charset="0"/>
                <a:cs typeface="Calibri" panose="020F0502020204030204" pitchFamily="34" charset="0"/>
              </a:rPr>
              <a:t>(1/2)</a:t>
            </a:r>
            <a:endParaRPr lang="en-US" sz="5400" kern="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7342215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5300" y="1345016"/>
            <a:ext cx="9085428" cy="3451225"/>
          </a:xfrm>
        </p:spPr>
        <p:txBody>
          <a:bodyPr/>
          <a:lstStyle/>
          <a:p>
            <a:r>
              <a:rPr lang="en-US" sz="2000" dirty="0" smtClean="0">
                <a:solidFill>
                  <a:srgbClr val="002060"/>
                </a:solidFill>
                <a:latin typeface="Calibri" panose="020F0502020204030204" pitchFamily="34" charset="0"/>
                <a:cs typeface="Calibri" panose="020F0502020204030204" pitchFamily="34" charset="0"/>
              </a:rPr>
              <a:t>Given </a:t>
            </a:r>
            <a:r>
              <a:rPr lang="en-US" sz="2000" dirty="0">
                <a:solidFill>
                  <a:srgbClr val="002060"/>
                </a:solidFill>
                <a:latin typeface="Calibri" panose="020F0502020204030204" pitchFamily="34" charset="0"/>
                <a:cs typeface="Calibri" panose="020F0502020204030204" pitchFamily="34" charset="0"/>
              </a:rPr>
              <a:t>below are specific tasks to be completed by FIs– </a:t>
            </a:r>
          </a:p>
          <a:p>
            <a:pPr marL="457200" indent="-457200">
              <a:buFont typeface="+mj-lt"/>
              <a:buAutoNum type="arabicPeriod" startAt="8"/>
            </a:pPr>
            <a:r>
              <a:rPr lang="en-US" sz="2200" b="0" dirty="0" smtClean="0">
                <a:solidFill>
                  <a:schemeClr val="tx1"/>
                </a:solidFill>
                <a:latin typeface="Calibri" panose="020F0502020204030204" pitchFamily="34" charset="0"/>
                <a:cs typeface="Calibri" panose="020F0502020204030204" pitchFamily="34" charset="0"/>
              </a:rPr>
              <a:t>After </a:t>
            </a:r>
            <a:r>
              <a:rPr lang="en-US" sz="2200" b="0" dirty="0">
                <a:solidFill>
                  <a:schemeClr val="tx1"/>
                </a:solidFill>
                <a:latin typeface="Calibri" panose="020F0502020204030204" pitchFamily="34" charset="0"/>
                <a:cs typeface="Calibri" panose="020F0502020204030204" pitchFamily="34" charset="0"/>
              </a:rPr>
              <a:t>completion of test administration, immediately distribute one Pupil Questionnaire (PQ) with PQ-OMR to each student before leaving the class (every selected student has to fill PQ). </a:t>
            </a:r>
          </a:p>
          <a:p>
            <a:pPr marL="457200" indent="-457200">
              <a:buFont typeface="+mj-lt"/>
              <a:buAutoNum type="arabicPeriod" startAt="8"/>
            </a:pPr>
            <a:r>
              <a:rPr lang="en-US" sz="2200" b="0" dirty="0">
                <a:solidFill>
                  <a:schemeClr val="tx1"/>
                </a:solidFill>
                <a:latin typeface="Calibri" panose="020F0502020204030204" pitchFamily="34" charset="0"/>
                <a:cs typeface="Calibri" panose="020F0502020204030204" pitchFamily="34" charset="0"/>
              </a:rPr>
              <a:t>Ensure that student ID on Test-OMR and PQ-OMR should be the same as mentioned in Sheet-II of Field Notes (As PQ data is to be linked with his/her achievement data). </a:t>
            </a:r>
          </a:p>
          <a:p>
            <a:pPr marL="457200" indent="-457200">
              <a:buFont typeface="+mj-lt"/>
              <a:buAutoNum type="arabicPeriod" startAt="8"/>
            </a:pPr>
            <a:r>
              <a:rPr lang="en-US" sz="2200" b="0" dirty="0">
                <a:solidFill>
                  <a:schemeClr val="tx1"/>
                </a:solidFill>
                <a:latin typeface="Calibri" panose="020F0502020204030204" pitchFamily="34" charset="0"/>
                <a:cs typeface="Calibri" panose="020F0502020204030204" pitchFamily="34" charset="0"/>
              </a:rPr>
              <a:t>Make sure to collect the Test Booklets, Test-OMR, PQ and PQ-OMR from all the students before they leave the class. </a:t>
            </a:r>
          </a:p>
          <a:p>
            <a:endParaRPr lang="en-US" dirty="0"/>
          </a:p>
        </p:txBody>
      </p:sp>
      <p:sp>
        <p:nvSpPr>
          <p:cNvPr id="3" name="Title 2"/>
          <p:cNvSpPr>
            <a:spLocks noGrp="1"/>
          </p:cNvSpPr>
          <p:nvPr>
            <p:ph type="title"/>
          </p:nvPr>
        </p:nvSpPr>
        <p:spPr>
          <a:xfrm>
            <a:off x="1791837" y="338139"/>
            <a:ext cx="8915400" cy="1252537"/>
          </a:xfrm>
        </p:spPr>
        <p:txBody>
          <a:bodyPr/>
          <a:lstStyle/>
          <a:p>
            <a:r>
              <a:rPr lang="en-US" sz="3600" kern="1200" dirty="0">
                <a:latin typeface="Calibri" panose="020F0502020204030204" pitchFamily="34" charset="0"/>
                <a:ea typeface="+mn-ea"/>
                <a:cs typeface="Calibri" panose="020F0502020204030204" pitchFamily="34" charset="0"/>
              </a:rPr>
              <a:t>Classroom Activities of </a:t>
            </a:r>
            <a:r>
              <a:rPr lang="en-US" sz="3600" kern="1200" dirty="0" smtClean="0">
                <a:latin typeface="Calibri" panose="020F0502020204030204" pitchFamily="34" charset="0"/>
                <a:ea typeface="+mn-ea"/>
                <a:cs typeface="Calibri" panose="020F0502020204030204" pitchFamily="34" charset="0"/>
              </a:rPr>
              <a:t>FI (2/2)</a:t>
            </a:r>
            <a:endParaRPr lang="en-US" sz="3600" kern="1200" dirty="0">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1535160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Title 1"/>
          <p:cNvSpPr txBox="1">
            <a:spLocks/>
          </p:cNvSpPr>
          <p:nvPr/>
        </p:nvSpPr>
        <p:spPr>
          <a:xfrm>
            <a:off x="1709385" y="219675"/>
            <a:ext cx="8153400" cy="792162"/>
          </a:xfrm>
          <a:prstGeom prst="rect">
            <a:avLst/>
          </a:prstGeom>
        </p:spPr>
        <p:txBody>
          <a:bodyPr anchor="ctr"/>
          <a:lstStyle>
            <a:lvl1pPr algn="l" rtl="0" eaLnBrk="0" fontAlgn="base" hangingPunct="0">
              <a:spcBef>
                <a:spcPct val="40000"/>
              </a:spcBef>
              <a:spcAft>
                <a:spcPct val="0"/>
              </a:spcAft>
              <a:defRPr b="1">
                <a:solidFill>
                  <a:schemeClr val="bg1"/>
                </a:solidFill>
                <a:latin typeface="+mj-lt"/>
                <a:ea typeface="+mj-ea"/>
                <a:cs typeface="+mj-cs"/>
              </a:defRPr>
            </a:lvl1pPr>
            <a:lvl2pPr algn="l" rtl="0" eaLnBrk="0" fontAlgn="base" hangingPunct="0">
              <a:spcBef>
                <a:spcPct val="40000"/>
              </a:spcBef>
              <a:spcAft>
                <a:spcPct val="0"/>
              </a:spcAft>
              <a:defRPr b="1">
                <a:solidFill>
                  <a:schemeClr val="bg1"/>
                </a:solidFill>
                <a:latin typeface="Arial" charset="0"/>
                <a:cs typeface="Arial" charset="0"/>
              </a:defRPr>
            </a:lvl2pPr>
            <a:lvl3pPr algn="l" rtl="0" eaLnBrk="0" fontAlgn="base" hangingPunct="0">
              <a:spcBef>
                <a:spcPct val="40000"/>
              </a:spcBef>
              <a:spcAft>
                <a:spcPct val="0"/>
              </a:spcAft>
              <a:defRPr b="1">
                <a:solidFill>
                  <a:schemeClr val="bg1"/>
                </a:solidFill>
                <a:latin typeface="Arial" charset="0"/>
                <a:cs typeface="Arial" charset="0"/>
              </a:defRPr>
            </a:lvl3pPr>
            <a:lvl4pPr algn="l" rtl="0" eaLnBrk="0" fontAlgn="base" hangingPunct="0">
              <a:spcBef>
                <a:spcPct val="40000"/>
              </a:spcBef>
              <a:spcAft>
                <a:spcPct val="0"/>
              </a:spcAft>
              <a:defRPr b="1">
                <a:solidFill>
                  <a:schemeClr val="bg1"/>
                </a:solidFill>
                <a:latin typeface="Arial" charset="0"/>
                <a:cs typeface="Arial" charset="0"/>
              </a:defRPr>
            </a:lvl4pPr>
            <a:lvl5pPr algn="l" rtl="0" eaLnBrk="0" fontAlgn="base" hangingPunct="0">
              <a:spcBef>
                <a:spcPct val="40000"/>
              </a:spcBef>
              <a:spcAft>
                <a:spcPct val="0"/>
              </a:spcAft>
              <a:defRPr b="1">
                <a:solidFill>
                  <a:schemeClr val="bg1"/>
                </a:solidFill>
                <a:latin typeface="Arial" charset="0"/>
                <a:cs typeface="Arial" charset="0"/>
              </a:defRPr>
            </a:lvl5pPr>
            <a:lvl6pPr marL="457200" algn="l" rtl="0" eaLnBrk="1" fontAlgn="base" hangingPunct="1">
              <a:spcBef>
                <a:spcPct val="40000"/>
              </a:spcBef>
              <a:spcAft>
                <a:spcPct val="0"/>
              </a:spcAft>
              <a:defRPr b="1">
                <a:solidFill>
                  <a:schemeClr val="bg1"/>
                </a:solidFill>
                <a:latin typeface="Arial" charset="0"/>
                <a:cs typeface="Arial" charset="0"/>
              </a:defRPr>
            </a:lvl6pPr>
            <a:lvl7pPr marL="914400" algn="l" rtl="0" eaLnBrk="1" fontAlgn="base" hangingPunct="1">
              <a:spcBef>
                <a:spcPct val="40000"/>
              </a:spcBef>
              <a:spcAft>
                <a:spcPct val="0"/>
              </a:spcAft>
              <a:defRPr b="1">
                <a:solidFill>
                  <a:schemeClr val="bg1"/>
                </a:solidFill>
                <a:latin typeface="Arial" charset="0"/>
                <a:cs typeface="Arial" charset="0"/>
              </a:defRPr>
            </a:lvl7pPr>
            <a:lvl8pPr marL="1371600" algn="l" rtl="0" eaLnBrk="1" fontAlgn="base" hangingPunct="1">
              <a:spcBef>
                <a:spcPct val="40000"/>
              </a:spcBef>
              <a:spcAft>
                <a:spcPct val="0"/>
              </a:spcAft>
              <a:defRPr b="1">
                <a:solidFill>
                  <a:schemeClr val="bg1"/>
                </a:solidFill>
                <a:latin typeface="Arial" charset="0"/>
                <a:cs typeface="Arial" charset="0"/>
              </a:defRPr>
            </a:lvl8pPr>
            <a:lvl9pPr marL="1828800" algn="l" rtl="0" eaLnBrk="1" fontAlgn="base" hangingPunct="1">
              <a:spcBef>
                <a:spcPct val="40000"/>
              </a:spcBef>
              <a:spcAft>
                <a:spcPct val="0"/>
              </a:spcAft>
              <a:defRPr b="1">
                <a:solidFill>
                  <a:schemeClr val="bg1"/>
                </a:solidFill>
                <a:latin typeface="Arial" charset="0"/>
                <a:cs typeface="Arial" charset="0"/>
              </a:defRPr>
            </a:lvl9pPr>
          </a:lstStyle>
          <a:p>
            <a:r>
              <a:rPr lang="en-IN" sz="3600" b="0" dirty="0">
                <a:latin typeface="Calibri" panose="020F0502020204030204" pitchFamily="34" charset="0"/>
                <a:cs typeface="Calibri" panose="020F0502020204030204" pitchFamily="34" charset="0"/>
              </a:rPr>
              <a:t>Post Survey Activities (1/2) </a:t>
            </a:r>
          </a:p>
        </p:txBody>
      </p:sp>
      <p:sp>
        <p:nvSpPr>
          <p:cNvPr id="14" name="TextBox 13"/>
          <p:cNvSpPr txBox="1"/>
          <p:nvPr/>
        </p:nvSpPr>
        <p:spPr>
          <a:xfrm>
            <a:off x="750627" y="2606722"/>
            <a:ext cx="7820167" cy="3589362"/>
          </a:xfrm>
          <a:prstGeom prst="rect">
            <a:avLst/>
          </a:prstGeom>
        </p:spPr>
        <p:txBody>
          <a:bodyPr wrap="square" rtlCol="0">
            <a:spAutoFit/>
          </a:bodyPr>
          <a:lstStyle/>
          <a:p>
            <a:endParaRPr lang="en-US" sz="2000" kern="0" dirty="0" smtClean="0">
              <a:solidFill>
                <a:srgbClr val="000000"/>
              </a:solidFill>
            </a:endParaRPr>
          </a:p>
        </p:txBody>
      </p:sp>
      <p:graphicFrame>
        <p:nvGraphicFramePr>
          <p:cNvPr id="16" name="Diagram 15"/>
          <p:cNvGraphicFramePr/>
          <p:nvPr>
            <p:extLst/>
          </p:nvPr>
        </p:nvGraphicFramePr>
        <p:xfrm>
          <a:off x="283779" y="1187355"/>
          <a:ext cx="9520770" cy="52607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0095765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nvPr>
        </p:nvGraphicFramePr>
        <p:xfrm>
          <a:off x="495299" y="1338096"/>
          <a:ext cx="9071781" cy="4450080"/>
        </p:xfrm>
        <a:graphic>
          <a:graphicData uri="http://schemas.openxmlformats.org/drawingml/2006/table">
            <a:tbl>
              <a:tblPr firstRow="1" bandRow="1">
                <a:tableStyleId>{5940675A-B579-460E-94D1-54222C63F5DA}</a:tableStyleId>
              </a:tblPr>
              <a:tblGrid>
                <a:gridCol w="1237967">
                  <a:extLst>
                    <a:ext uri="{9D8B030D-6E8A-4147-A177-3AD203B41FA5}">
                      <a16:colId xmlns="" xmlns:a16="http://schemas.microsoft.com/office/drawing/2014/main" val="1956577097"/>
                    </a:ext>
                  </a:extLst>
                </a:gridCol>
                <a:gridCol w="4809887">
                  <a:extLst>
                    <a:ext uri="{9D8B030D-6E8A-4147-A177-3AD203B41FA5}">
                      <a16:colId xmlns="" xmlns:a16="http://schemas.microsoft.com/office/drawing/2014/main" val="2567368415"/>
                    </a:ext>
                  </a:extLst>
                </a:gridCol>
                <a:gridCol w="3023927">
                  <a:extLst>
                    <a:ext uri="{9D8B030D-6E8A-4147-A177-3AD203B41FA5}">
                      <a16:colId xmlns="" xmlns:a16="http://schemas.microsoft.com/office/drawing/2014/main" val="2259947317"/>
                    </a:ext>
                  </a:extLst>
                </a:gridCol>
              </a:tblGrid>
              <a:tr h="370840">
                <a:tc>
                  <a:txBody>
                    <a:bodyPr/>
                    <a:lstStyle/>
                    <a:p>
                      <a:r>
                        <a:rPr lang="en-US" sz="2000" b="1" i="0" u="none" strike="noStrike" kern="1200" baseline="0" dirty="0" smtClean="0">
                          <a:solidFill>
                            <a:schemeClr val="tx1"/>
                          </a:solidFill>
                          <a:latin typeface="Calibri" panose="020F0502020204030204" pitchFamily="34" charset="0"/>
                          <a:ea typeface="+mn-ea"/>
                          <a:cs typeface="Calibri" panose="020F0502020204030204" pitchFamily="34" charset="0"/>
                        </a:rPr>
                        <a:t>Packet-1 </a:t>
                      </a:r>
                      <a:endParaRPr lang="en-US" sz="2000" b="0" i="0" u="none" strike="noStrike" kern="1200" baseline="0" dirty="0" smtClean="0">
                        <a:solidFill>
                          <a:schemeClr val="tx1"/>
                        </a:solidFill>
                        <a:latin typeface="Calibri" panose="020F0502020204030204" pitchFamily="34" charset="0"/>
                        <a:ea typeface="+mn-ea"/>
                        <a:cs typeface="Calibri" panose="020F0502020204030204" pitchFamily="34" charset="0"/>
                      </a:endParaRPr>
                    </a:p>
                    <a:p>
                      <a:r>
                        <a:rPr lang="en-US" sz="2000" b="0" i="0" u="none" strike="noStrike" kern="1200" baseline="0" dirty="0" smtClean="0">
                          <a:solidFill>
                            <a:schemeClr val="tx1"/>
                          </a:solidFill>
                          <a:latin typeface="Calibri" panose="020F0502020204030204" pitchFamily="34" charset="0"/>
                          <a:ea typeface="+mn-ea"/>
                          <a:cs typeface="Calibri" panose="020F0502020204030204" pitchFamily="34" charset="0"/>
                        </a:rPr>
                        <a:t>(Used </a:t>
                      </a:r>
                    </a:p>
                    <a:p>
                      <a:r>
                        <a:rPr lang="en-US" sz="2000" b="0" i="0" u="none" strike="noStrike" kern="1200" baseline="0" dirty="0" smtClean="0">
                          <a:solidFill>
                            <a:schemeClr val="tx1"/>
                          </a:solidFill>
                          <a:latin typeface="Calibri" panose="020F0502020204030204" pitchFamily="34" charset="0"/>
                          <a:ea typeface="+mn-ea"/>
                          <a:cs typeface="Calibri" panose="020F0502020204030204" pitchFamily="34" charset="0"/>
                        </a:rPr>
                        <a:t>Material) 	</a:t>
                      </a:r>
                    </a:p>
                    <a:p>
                      <a:endParaRPr lang="en-US" sz="2000" dirty="0">
                        <a:latin typeface="Calibri" panose="020F0502020204030204" pitchFamily="34" charset="0"/>
                        <a:cs typeface="Calibri" panose="020F0502020204030204" pitchFamily="34" charset="0"/>
                      </a:endParaRPr>
                    </a:p>
                  </a:txBody>
                  <a:tcPr/>
                </a:tc>
                <a:tc>
                  <a:txBody>
                    <a:bodyPr/>
                    <a:lstStyle/>
                    <a:p>
                      <a:pPr marL="285750" indent="-285750">
                        <a:buClr>
                          <a:srgbClr val="C00000"/>
                        </a:buClr>
                        <a:buFont typeface="Arial" panose="020B0604020202020204" pitchFamily="34" charset="0"/>
                        <a:buChar char="•"/>
                      </a:pPr>
                      <a:r>
                        <a:rPr lang="en-US" sz="2000" b="0" i="0" u="none" strike="noStrike" kern="1200" baseline="0" dirty="0" smtClean="0">
                          <a:solidFill>
                            <a:srgbClr val="002060"/>
                          </a:solidFill>
                          <a:latin typeface="Calibri" panose="020F0502020204030204" pitchFamily="34" charset="0"/>
                          <a:ea typeface="+mn-ea"/>
                          <a:cs typeface="Calibri" panose="020F0502020204030204" pitchFamily="34" charset="0"/>
                        </a:rPr>
                        <a:t>Arrange Test-OMR sheets subject wise in one separate packet </a:t>
                      </a:r>
                    </a:p>
                    <a:p>
                      <a:pPr marL="285750" indent="-285750">
                        <a:buClr>
                          <a:srgbClr val="C00000"/>
                        </a:buClr>
                        <a:buFont typeface="Arial" panose="020B0604020202020204" pitchFamily="34" charset="0"/>
                        <a:buChar char="•"/>
                      </a:pPr>
                      <a:r>
                        <a:rPr lang="en-US" sz="2000" b="0" i="0" u="none" strike="noStrike" kern="1200" baseline="0" dirty="0" smtClean="0">
                          <a:solidFill>
                            <a:srgbClr val="002060"/>
                          </a:solidFill>
                          <a:latin typeface="Calibri" panose="020F0502020204030204" pitchFamily="34" charset="0"/>
                          <a:ea typeface="+mn-ea"/>
                          <a:cs typeface="Calibri" panose="020F0502020204030204" pitchFamily="34" charset="0"/>
                        </a:rPr>
                        <a:t>Arrange PQ-OMR, TQ-OMR and SQ-OMR sheets in three separate packets</a:t>
                      </a:r>
                    </a:p>
                    <a:p>
                      <a:pPr marL="285750" indent="-285750">
                        <a:buClr>
                          <a:srgbClr val="C00000"/>
                        </a:buClr>
                        <a:buFont typeface="Arial" panose="020B0604020202020204" pitchFamily="34" charset="0"/>
                        <a:buChar char="•"/>
                      </a:pPr>
                      <a:r>
                        <a:rPr lang="en-US" sz="2000" b="0" i="0" u="none" strike="noStrike" kern="1200" baseline="0" dirty="0" smtClean="0">
                          <a:solidFill>
                            <a:srgbClr val="002060"/>
                          </a:solidFill>
                          <a:latin typeface="Calibri" panose="020F0502020204030204" pitchFamily="34" charset="0"/>
                          <a:ea typeface="+mn-ea"/>
                          <a:cs typeface="Calibri" panose="020F0502020204030204" pitchFamily="34" charset="0"/>
                        </a:rPr>
                        <a:t>Then pack one combined packet of used material, i.e., Test-OMR, PQ-OMR, TQ-OMR, SQ-OMR and Field Notes. </a:t>
                      </a:r>
                    </a:p>
                    <a:p>
                      <a:pPr marL="285750" indent="-285750">
                        <a:buClr>
                          <a:srgbClr val="C00000"/>
                        </a:buClr>
                        <a:buFont typeface="Arial" panose="020B0604020202020204" pitchFamily="34" charset="0"/>
                        <a:buChar char="•"/>
                      </a:pPr>
                      <a:r>
                        <a:rPr lang="en-US" sz="2000" b="0" i="0" u="none" strike="noStrike" kern="1200" baseline="0" dirty="0" smtClean="0">
                          <a:solidFill>
                            <a:srgbClr val="002060"/>
                          </a:solidFill>
                          <a:latin typeface="Calibri" panose="020F0502020204030204" pitchFamily="34" charset="0"/>
                          <a:ea typeface="+mn-ea"/>
                          <a:cs typeface="Calibri" panose="020F0502020204030204" pitchFamily="34" charset="0"/>
                        </a:rPr>
                        <a:t>Seal the Packet-1 (used material) in the presence of Head teacher and get stamp of school with signature of head teacher </a:t>
                      </a:r>
                    </a:p>
                  </a:txBody>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b="0" i="0" u="none" strike="noStrike" kern="1200" baseline="0" dirty="0" smtClean="0">
                        <a:solidFill>
                          <a:schemeClr val="tx1"/>
                        </a:solidFill>
                        <a:latin typeface="Calibri" panose="020F0502020204030204" pitchFamily="34" charset="0"/>
                        <a:ea typeface="+mn-ea"/>
                        <a:cs typeface="Calibri" panose="020F050202020403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2000" b="0" i="0" u="none" strike="noStrike" kern="1200" baseline="0" dirty="0" smtClean="0">
                        <a:solidFill>
                          <a:schemeClr val="tx1"/>
                        </a:solidFill>
                        <a:latin typeface="Calibri" panose="020F0502020204030204" pitchFamily="34" charset="0"/>
                        <a:ea typeface="+mn-ea"/>
                        <a:cs typeface="Calibri" panose="020F050202020403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2000" b="0" i="0" u="none" strike="noStrike" kern="1200" baseline="0" dirty="0" smtClean="0">
                        <a:solidFill>
                          <a:schemeClr val="tx1"/>
                        </a:solidFill>
                        <a:latin typeface="Calibri" panose="020F0502020204030204" pitchFamily="34" charset="0"/>
                        <a:ea typeface="+mn-ea"/>
                        <a:cs typeface="Calibri" panose="020F050202020403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2000" b="0" i="0" u="none" strike="noStrike" kern="1200" baseline="0" dirty="0" smtClean="0">
                        <a:solidFill>
                          <a:schemeClr val="tx1"/>
                        </a:solidFill>
                        <a:latin typeface="Calibri" panose="020F0502020204030204" pitchFamily="34" charset="0"/>
                        <a:ea typeface="+mn-ea"/>
                        <a:cs typeface="Calibri" panose="020F050202020403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2000" b="0" i="0" u="none" strike="noStrike" kern="1200" baseline="0" dirty="0" smtClean="0">
                        <a:solidFill>
                          <a:schemeClr val="tx1"/>
                        </a:solidFill>
                        <a:latin typeface="Calibri" panose="020F0502020204030204" pitchFamily="34" charset="0"/>
                        <a:ea typeface="+mn-ea"/>
                        <a:cs typeface="Calibri" panose="020F050202020403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2000" b="0" i="0" u="none" strike="noStrike" kern="1200" baseline="0" dirty="0" smtClean="0">
                          <a:solidFill>
                            <a:schemeClr val="tx1"/>
                          </a:solidFill>
                          <a:latin typeface="Calibri" panose="020F0502020204030204" pitchFamily="34" charset="0"/>
                          <a:ea typeface="+mn-ea"/>
                          <a:cs typeface="Calibri" panose="020F0502020204030204" pitchFamily="34" charset="0"/>
                        </a:rPr>
                        <a:t>To be submitted to District Coordinator immediately after completing tools administration in the sampled school. 	</a:t>
                      </a:r>
                    </a:p>
                    <a:p>
                      <a:pPr algn="ctr"/>
                      <a:endParaRPr lang="en-US" sz="2000" dirty="0">
                        <a:latin typeface="Calibri" panose="020F0502020204030204" pitchFamily="34" charset="0"/>
                        <a:cs typeface="Calibri" panose="020F0502020204030204" pitchFamily="34" charset="0"/>
                      </a:endParaRPr>
                    </a:p>
                  </a:txBody>
                  <a:tcPr/>
                </a:tc>
                <a:extLst>
                  <a:ext uri="{0D108BD9-81ED-4DB2-BD59-A6C34878D82A}">
                    <a16:rowId xmlns="" xmlns:a16="http://schemas.microsoft.com/office/drawing/2014/main" val="128182438"/>
                  </a:ext>
                </a:extLst>
              </a:tr>
              <a:tr h="370840">
                <a:tc>
                  <a:txBody>
                    <a:bodyPr/>
                    <a:lstStyle/>
                    <a:p>
                      <a:r>
                        <a:rPr lang="en-US" sz="2000" b="1" i="0" u="none" strike="noStrike" kern="1200" baseline="0" dirty="0" smtClean="0">
                          <a:solidFill>
                            <a:schemeClr val="tx1"/>
                          </a:solidFill>
                          <a:latin typeface="Calibri" panose="020F0502020204030204" pitchFamily="34" charset="0"/>
                          <a:ea typeface="+mn-ea"/>
                          <a:cs typeface="Calibri" panose="020F0502020204030204" pitchFamily="34" charset="0"/>
                        </a:rPr>
                        <a:t>Packet-2 </a:t>
                      </a:r>
                      <a:endParaRPr lang="en-US" sz="2000" b="0" i="0" u="none" strike="noStrike" kern="1200" baseline="0" dirty="0" smtClean="0">
                        <a:solidFill>
                          <a:schemeClr val="tx1"/>
                        </a:solidFill>
                        <a:latin typeface="Calibri" panose="020F0502020204030204" pitchFamily="34" charset="0"/>
                        <a:ea typeface="+mn-ea"/>
                        <a:cs typeface="Calibri" panose="020F0502020204030204" pitchFamily="34" charset="0"/>
                      </a:endParaRPr>
                    </a:p>
                    <a:p>
                      <a:r>
                        <a:rPr lang="en-US" sz="2000" b="0" i="0" u="none" strike="noStrike" kern="1200" baseline="0" dirty="0" smtClean="0">
                          <a:solidFill>
                            <a:schemeClr val="tx1"/>
                          </a:solidFill>
                          <a:latin typeface="Calibri" panose="020F0502020204030204" pitchFamily="34" charset="0"/>
                          <a:ea typeface="+mn-ea"/>
                          <a:cs typeface="Calibri" panose="020F0502020204030204" pitchFamily="34" charset="0"/>
                        </a:rPr>
                        <a:t>(Unused Material) </a:t>
                      </a:r>
                    </a:p>
                  </a:txBody>
                  <a:tcPr/>
                </a:tc>
                <a:tc>
                  <a:txBody>
                    <a:bodyPr/>
                    <a:lstStyle/>
                    <a:p>
                      <a:pPr marL="342900" indent="-342900">
                        <a:buClr>
                          <a:srgbClr val="C00000"/>
                        </a:buClr>
                        <a:buFont typeface="Arial" panose="020B0604020202020204" pitchFamily="34" charset="0"/>
                        <a:buChar char="•"/>
                      </a:pPr>
                      <a:r>
                        <a:rPr lang="en-US" sz="2000" b="0" i="0" u="none" strike="noStrike" kern="1200" baseline="0" dirty="0" smtClean="0">
                          <a:solidFill>
                            <a:srgbClr val="002060"/>
                          </a:solidFill>
                          <a:latin typeface="Calibri" panose="020F0502020204030204" pitchFamily="34" charset="0"/>
                          <a:ea typeface="+mn-ea"/>
                          <a:cs typeface="Calibri" panose="020F0502020204030204" pitchFamily="34" charset="0"/>
                        </a:rPr>
                        <a:t>Test booklets (Used and unused test booklets) </a:t>
                      </a:r>
                    </a:p>
                    <a:p>
                      <a:pPr marL="342900" indent="-342900">
                        <a:buClr>
                          <a:srgbClr val="C00000"/>
                        </a:buClr>
                        <a:buFont typeface="Arial" panose="020B0604020202020204" pitchFamily="34" charset="0"/>
                        <a:buChar char="•"/>
                      </a:pPr>
                      <a:r>
                        <a:rPr lang="en-US" sz="2000" b="0" i="0" u="none" strike="noStrike" kern="1200" baseline="0" dirty="0" smtClean="0">
                          <a:solidFill>
                            <a:srgbClr val="002060"/>
                          </a:solidFill>
                          <a:latin typeface="Calibri" panose="020F0502020204030204" pitchFamily="34" charset="0"/>
                          <a:ea typeface="+mn-ea"/>
                          <a:cs typeface="Calibri" panose="020F0502020204030204" pitchFamily="34" charset="0"/>
                        </a:rPr>
                        <a:t>OMR Sheets (Test, PQ, TQ and SQ OMRs) </a:t>
                      </a:r>
                    </a:p>
                    <a:p>
                      <a:pPr marL="342900" indent="-342900">
                        <a:buClr>
                          <a:srgbClr val="C00000"/>
                        </a:buClr>
                        <a:buFont typeface="Arial" panose="020B0604020202020204" pitchFamily="34" charset="0"/>
                        <a:buChar char="•"/>
                      </a:pPr>
                      <a:r>
                        <a:rPr lang="en-US" sz="2000" b="0" i="0" u="none" strike="noStrike" kern="1200" baseline="0" dirty="0" smtClean="0">
                          <a:solidFill>
                            <a:srgbClr val="002060"/>
                          </a:solidFill>
                          <a:latin typeface="Calibri" panose="020F0502020204030204" pitchFamily="34" charset="0"/>
                          <a:ea typeface="+mn-ea"/>
                          <a:cs typeface="Calibri" panose="020F0502020204030204" pitchFamily="34" charset="0"/>
                        </a:rPr>
                        <a:t>Field Notes and Guideline Manual for FI </a:t>
                      </a:r>
                    </a:p>
                  </a:txBody>
                  <a:tcPr/>
                </a:tc>
                <a:tc vMerge="1">
                  <a:txBody>
                    <a:bodyPr/>
                    <a:lstStyle/>
                    <a:p>
                      <a:endParaRPr lang="en-US" sz="2000" dirty="0">
                        <a:latin typeface="Calibri" panose="020F0502020204030204" pitchFamily="34" charset="0"/>
                        <a:cs typeface="Calibri" panose="020F0502020204030204" pitchFamily="34" charset="0"/>
                      </a:endParaRPr>
                    </a:p>
                  </a:txBody>
                  <a:tcPr/>
                </a:tc>
                <a:extLst>
                  <a:ext uri="{0D108BD9-81ED-4DB2-BD59-A6C34878D82A}">
                    <a16:rowId xmlns="" xmlns:a16="http://schemas.microsoft.com/office/drawing/2014/main" val="2642146110"/>
                  </a:ext>
                </a:extLst>
              </a:tr>
            </a:tbl>
          </a:graphicData>
        </a:graphic>
      </p:graphicFrame>
      <p:sp>
        <p:nvSpPr>
          <p:cNvPr id="3" name="Title 2"/>
          <p:cNvSpPr>
            <a:spLocks noGrp="1"/>
          </p:cNvSpPr>
          <p:nvPr>
            <p:ph type="title"/>
          </p:nvPr>
        </p:nvSpPr>
        <p:spPr>
          <a:xfrm>
            <a:off x="1764542" y="228957"/>
            <a:ext cx="8915400" cy="1252537"/>
          </a:xfrm>
        </p:spPr>
        <p:txBody>
          <a:bodyPr/>
          <a:lstStyle/>
          <a:p>
            <a:r>
              <a:rPr lang="en-US" sz="3600" b="0" kern="1200" dirty="0">
                <a:latin typeface="Calibri" panose="020F0502020204030204" pitchFamily="34" charset="0"/>
                <a:cs typeface="Calibri" panose="020F0502020204030204" pitchFamily="34" charset="0"/>
              </a:rPr>
              <a:t>Packaging Procedure </a:t>
            </a:r>
            <a:r>
              <a:rPr lang="en-US" sz="3600" b="0" kern="1200" dirty="0" smtClean="0">
                <a:latin typeface="Calibri" panose="020F0502020204030204" pitchFamily="34" charset="0"/>
                <a:cs typeface="Calibri" panose="020F0502020204030204" pitchFamily="34" charset="0"/>
              </a:rPr>
              <a:t>(2/2)</a:t>
            </a:r>
            <a:endParaRPr lang="en-US" sz="3600" b="0" kern="1200" dirty="0">
              <a:latin typeface="Calibri" panose="020F0502020204030204" pitchFamily="34" charset="0"/>
              <a:cs typeface="Calibri" panose="020F0502020204030204" pitchFamily="34" charset="0"/>
            </a:endParaRPr>
          </a:p>
        </p:txBody>
      </p:sp>
      <p:sp>
        <p:nvSpPr>
          <p:cNvPr id="8" name="TextBox 7"/>
          <p:cNvSpPr txBox="1"/>
          <p:nvPr/>
        </p:nvSpPr>
        <p:spPr>
          <a:xfrm>
            <a:off x="495299" y="5788176"/>
            <a:ext cx="9071781" cy="369332"/>
          </a:xfrm>
          <a:prstGeom prst="rect">
            <a:avLst/>
          </a:prstGeom>
        </p:spPr>
        <p:txBody>
          <a:bodyPr wrap="square" rtlCol="0">
            <a:spAutoFit/>
          </a:bodyPr>
          <a:lstStyle/>
          <a:p>
            <a:r>
              <a:rPr lang="en-US" b="1" dirty="0">
                <a:solidFill>
                  <a:srgbClr val="C00000"/>
                </a:solidFill>
              </a:rPr>
              <a:t>To be kept safely at District Level by </a:t>
            </a:r>
            <a:r>
              <a:rPr lang="en-US" b="1" dirty="0" smtClean="0">
                <a:solidFill>
                  <a:srgbClr val="C00000"/>
                </a:solidFill>
              </a:rPr>
              <a:t>DCs for </a:t>
            </a:r>
            <a:r>
              <a:rPr lang="en-US" b="1" dirty="0">
                <a:solidFill>
                  <a:srgbClr val="C00000"/>
                </a:solidFill>
              </a:rPr>
              <a:t>at least next six </a:t>
            </a:r>
            <a:r>
              <a:rPr lang="en-US" b="1" dirty="0" smtClean="0">
                <a:solidFill>
                  <a:srgbClr val="C00000"/>
                </a:solidFill>
              </a:rPr>
              <a:t>months</a:t>
            </a:r>
            <a:endParaRPr lang="en-US" sz="2000" b="0" kern="0" dirty="0" smtClean="0"/>
          </a:p>
        </p:txBody>
      </p:sp>
    </p:spTree>
    <p:extLst>
      <p:ext uri="{BB962C8B-B14F-4D97-AF65-F5344CB8AC3E}">
        <p14:creationId xmlns:p14="http://schemas.microsoft.com/office/powerpoint/2010/main" val="8628226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Box 1"/>
          <p:cNvSpPr txBox="1">
            <a:spLocks noChangeArrowheads="1"/>
          </p:cNvSpPr>
          <p:nvPr/>
        </p:nvSpPr>
        <p:spPr bwMode="auto">
          <a:xfrm>
            <a:off x="3830638" y="2611438"/>
            <a:ext cx="55292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9pPr>
          </a:lstStyle>
          <a:p>
            <a:pPr eaLnBrk="1" hangingPunct="1">
              <a:spcBef>
                <a:spcPct val="0"/>
              </a:spcBef>
              <a:buClrTx/>
              <a:buSzTx/>
              <a:buFontTx/>
              <a:buNone/>
            </a:pPr>
            <a:r>
              <a:rPr lang="en-US" altLang="en-US" sz="3200" dirty="0">
                <a:solidFill>
                  <a:srgbClr val="FFFFFF"/>
                </a:solidFill>
              </a:rPr>
              <a:t>Sampling</a:t>
            </a:r>
          </a:p>
        </p:txBody>
      </p:sp>
      <p:sp>
        <p:nvSpPr>
          <p:cNvPr id="2" name="TextBox 1"/>
          <p:cNvSpPr txBox="1"/>
          <p:nvPr/>
        </p:nvSpPr>
        <p:spPr>
          <a:xfrm>
            <a:off x="1733266" y="2908254"/>
            <a:ext cx="7110483" cy="769441"/>
          </a:xfrm>
          <a:prstGeom prst="rect">
            <a:avLst/>
          </a:prstGeom>
          <a:solidFill>
            <a:srgbClr val="002060"/>
          </a:solidFill>
        </p:spPr>
        <p:txBody>
          <a:bodyPr wrap="square" rtlCol="0">
            <a:spAutoFit/>
          </a:bodyPr>
          <a:lstStyle/>
          <a:p>
            <a:pPr algn="ctr"/>
            <a:r>
              <a:rPr lang="en-US" sz="4400" b="0" kern="0" dirty="0" smtClean="0">
                <a:solidFill>
                  <a:schemeClr val="bg1"/>
                </a:solidFill>
              </a:rPr>
              <a:t>SAMPLING </a:t>
            </a:r>
          </a:p>
        </p:txBody>
      </p:sp>
    </p:spTree>
    <p:extLst>
      <p:ext uri="{BB962C8B-B14F-4D97-AF65-F5344CB8AC3E}">
        <p14:creationId xmlns:p14="http://schemas.microsoft.com/office/powerpoint/2010/main" val="54549718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Title 1"/>
          <p:cNvSpPr txBox="1">
            <a:spLocks/>
          </p:cNvSpPr>
          <p:nvPr/>
        </p:nvSpPr>
        <p:spPr>
          <a:xfrm>
            <a:off x="1737009" y="244476"/>
            <a:ext cx="8021638" cy="792163"/>
          </a:xfrm>
          <a:prstGeom prst="rect">
            <a:avLst/>
          </a:prstGeom>
        </p:spPr>
        <p:txBody>
          <a:bodyPr anchor="ctr"/>
          <a:lstStyle>
            <a:lvl1pPr algn="l" rtl="0" eaLnBrk="0" fontAlgn="base" hangingPunct="0">
              <a:spcBef>
                <a:spcPct val="40000"/>
              </a:spcBef>
              <a:spcAft>
                <a:spcPct val="0"/>
              </a:spcAft>
              <a:defRPr b="1">
                <a:solidFill>
                  <a:schemeClr val="bg1"/>
                </a:solidFill>
                <a:latin typeface="+mj-lt"/>
                <a:ea typeface="+mj-ea"/>
                <a:cs typeface="+mj-cs"/>
              </a:defRPr>
            </a:lvl1pPr>
            <a:lvl2pPr algn="l" rtl="0" eaLnBrk="0" fontAlgn="base" hangingPunct="0">
              <a:spcBef>
                <a:spcPct val="40000"/>
              </a:spcBef>
              <a:spcAft>
                <a:spcPct val="0"/>
              </a:spcAft>
              <a:defRPr b="1">
                <a:solidFill>
                  <a:schemeClr val="bg1"/>
                </a:solidFill>
                <a:latin typeface="Arial" charset="0"/>
                <a:cs typeface="Arial" charset="0"/>
              </a:defRPr>
            </a:lvl2pPr>
            <a:lvl3pPr algn="l" rtl="0" eaLnBrk="0" fontAlgn="base" hangingPunct="0">
              <a:spcBef>
                <a:spcPct val="40000"/>
              </a:spcBef>
              <a:spcAft>
                <a:spcPct val="0"/>
              </a:spcAft>
              <a:defRPr b="1">
                <a:solidFill>
                  <a:schemeClr val="bg1"/>
                </a:solidFill>
                <a:latin typeface="Arial" charset="0"/>
                <a:cs typeface="Arial" charset="0"/>
              </a:defRPr>
            </a:lvl3pPr>
            <a:lvl4pPr algn="l" rtl="0" eaLnBrk="0" fontAlgn="base" hangingPunct="0">
              <a:spcBef>
                <a:spcPct val="40000"/>
              </a:spcBef>
              <a:spcAft>
                <a:spcPct val="0"/>
              </a:spcAft>
              <a:defRPr b="1">
                <a:solidFill>
                  <a:schemeClr val="bg1"/>
                </a:solidFill>
                <a:latin typeface="Arial" charset="0"/>
                <a:cs typeface="Arial" charset="0"/>
              </a:defRPr>
            </a:lvl4pPr>
            <a:lvl5pPr algn="l" rtl="0" eaLnBrk="0" fontAlgn="base" hangingPunct="0">
              <a:spcBef>
                <a:spcPct val="40000"/>
              </a:spcBef>
              <a:spcAft>
                <a:spcPct val="0"/>
              </a:spcAft>
              <a:defRPr b="1">
                <a:solidFill>
                  <a:schemeClr val="bg1"/>
                </a:solidFill>
                <a:latin typeface="Arial" charset="0"/>
                <a:cs typeface="Arial" charset="0"/>
              </a:defRPr>
            </a:lvl5pPr>
            <a:lvl6pPr marL="457200" algn="l" rtl="0" eaLnBrk="1" fontAlgn="base" hangingPunct="1">
              <a:spcBef>
                <a:spcPct val="40000"/>
              </a:spcBef>
              <a:spcAft>
                <a:spcPct val="0"/>
              </a:spcAft>
              <a:defRPr b="1">
                <a:solidFill>
                  <a:schemeClr val="bg1"/>
                </a:solidFill>
                <a:latin typeface="Arial" charset="0"/>
                <a:cs typeface="Arial" charset="0"/>
              </a:defRPr>
            </a:lvl6pPr>
            <a:lvl7pPr marL="914400" algn="l" rtl="0" eaLnBrk="1" fontAlgn="base" hangingPunct="1">
              <a:spcBef>
                <a:spcPct val="40000"/>
              </a:spcBef>
              <a:spcAft>
                <a:spcPct val="0"/>
              </a:spcAft>
              <a:defRPr b="1">
                <a:solidFill>
                  <a:schemeClr val="bg1"/>
                </a:solidFill>
                <a:latin typeface="Arial" charset="0"/>
                <a:cs typeface="Arial" charset="0"/>
              </a:defRPr>
            </a:lvl7pPr>
            <a:lvl8pPr marL="1371600" algn="l" rtl="0" eaLnBrk="1" fontAlgn="base" hangingPunct="1">
              <a:spcBef>
                <a:spcPct val="40000"/>
              </a:spcBef>
              <a:spcAft>
                <a:spcPct val="0"/>
              </a:spcAft>
              <a:defRPr b="1">
                <a:solidFill>
                  <a:schemeClr val="bg1"/>
                </a:solidFill>
                <a:latin typeface="Arial" charset="0"/>
                <a:cs typeface="Arial" charset="0"/>
              </a:defRPr>
            </a:lvl8pPr>
            <a:lvl9pPr marL="1828800" algn="l" rtl="0" eaLnBrk="1" fontAlgn="base" hangingPunct="1">
              <a:spcBef>
                <a:spcPct val="40000"/>
              </a:spcBef>
              <a:spcAft>
                <a:spcPct val="0"/>
              </a:spcAft>
              <a:defRPr b="1">
                <a:solidFill>
                  <a:schemeClr val="bg1"/>
                </a:solidFill>
                <a:latin typeface="Arial" charset="0"/>
                <a:cs typeface="Arial" charset="0"/>
              </a:defRPr>
            </a:lvl9pPr>
          </a:lstStyle>
          <a:p>
            <a:pPr eaLnBrk="1" hangingPunct="1">
              <a:defRPr/>
            </a:pPr>
            <a:endParaRPr lang="en-US" sz="3600" dirty="0">
              <a:latin typeface="+mn-lt"/>
              <a:ea typeface="+mn-ea"/>
              <a:cs typeface="+mn-cs"/>
            </a:endParaRPr>
          </a:p>
          <a:p>
            <a:pPr eaLnBrk="1" hangingPunct="1">
              <a:defRPr/>
            </a:pPr>
            <a:r>
              <a:rPr lang="en-US" sz="3600" b="0" dirty="0">
                <a:latin typeface="Calibri" panose="020F0502020204030204" pitchFamily="34" charset="0"/>
                <a:ea typeface="+mn-ea"/>
                <a:cs typeface="Calibri" panose="020F0502020204030204" pitchFamily="34" charset="0"/>
              </a:rPr>
              <a:t>NAS School Level Sampling: Section and Student </a:t>
            </a:r>
            <a:r>
              <a:rPr lang="en-IN" sz="3600" b="0" dirty="0" smtClean="0">
                <a:latin typeface="Calibri" panose="020F0502020204030204" pitchFamily="34" charset="0"/>
                <a:cs typeface="Calibri" panose="020F0502020204030204" pitchFamily="34" charset="0"/>
              </a:rPr>
              <a:t>(1/14)</a:t>
            </a:r>
            <a:endParaRPr lang="en-IN" sz="3600" b="0" dirty="0">
              <a:latin typeface="Calibri" panose="020F0502020204030204" pitchFamily="34" charset="0"/>
              <a:cs typeface="Calibri" panose="020F0502020204030204" pitchFamily="34" charset="0"/>
            </a:endParaRPr>
          </a:p>
          <a:p>
            <a:pPr eaLnBrk="1" hangingPunct="1">
              <a:defRPr/>
            </a:pPr>
            <a:r>
              <a:rPr lang="en-US" sz="3600" dirty="0">
                <a:latin typeface="+mn-lt"/>
                <a:ea typeface="+mn-ea"/>
                <a:cs typeface="+mn-cs"/>
              </a:rPr>
              <a:t> </a:t>
            </a:r>
          </a:p>
        </p:txBody>
      </p:sp>
      <p:graphicFrame>
        <p:nvGraphicFramePr>
          <p:cNvPr id="4" name="Diagram 3"/>
          <p:cNvGraphicFramePr/>
          <p:nvPr>
            <p:extLst>
              <p:ext uri="{D42A27DB-BD31-4B8C-83A1-F6EECF244321}">
                <p14:modId xmlns:p14="http://schemas.microsoft.com/office/powerpoint/2010/main" val="2585057325"/>
              </p:ext>
            </p:extLst>
          </p:nvPr>
        </p:nvGraphicFramePr>
        <p:xfrm>
          <a:off x="2895600" y="2017385"/>
          <a:ext cx="6096000" cy="4402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3012" name="Rectangle 5"/>
          <p:cNvSpPr>
            <a:spLocks noChangeArrowheads="1"/>
          </p:cNvSpPr>
          <p:nvPr/>
        </p:nvSpPr>
        <p:spPr bwMode="auto">
          <a:xfrm>
            <a:off x="7118351" y="2022475"/>
            <a:ext cx="842963"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9pPr>
          </a:lstStyle>
          <a:p>
            <a:pPr eaLnBrk="1" hangingPunct="1">
              <a:spcBef>
                <a:spcPct val="50000"/>
              </a:spcBef>
              <a:buClrTx/>
              <a:buSzTx/>
              <a:buFontTx/>
              <a:buNone/>
            </a:pPr>
            <a:endParaRPr lang="en-US" altLang="en-US" sz="1200" dirty="0">
              <a:solidFill>
                <a:srgbClr val="000000"/>
              </a:solidFill>
              <a:latin typeface="Calibri" panose="020F0502020204030204" pitchFamily="34" charset="0"/>
            </a:endParaRPr>
          </a:p>
        </p:txBody>
      </p:sp>
      <p:cxnSp>
        <p:nvCxnSpPr>
          <p:cNvPr id="43013" name="Straight Arrow Connector 19"/>
          <p:cNvCxnSpPr>
            <a:cxnSpLocks noChangeShapeType="1"/>
          </p:cNvCxnSpPr>
          <p:nvPr/>
        </p:nvCxnSpPr>
        <p:spPr bwMode="auto">
          <a:xfrm>
            <a:off x="5508625" y="4013201"/>
            <a:ext cx="115888" cy="66675"/>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type="triangle" w="med" len="med"/>
              </a14:hiddenLine>
            </a:ext>
          </a:extLst>
        </p:spPr>
      </p:cxnSp>
      <p:sp>
        <p:nvSpPr>
          <p:cNvPr id="43014" name="Up-Down Arrow 23"/>
          <p:cNvSpPr>
            <a:spLocks noChangeArrowheads="1"/>
          </p:cNvSpPr>
          <p:nvPr/>
        </p:nvSpPr>
        <p:spPr bwMode="auto">
          <a:xfrm>
            <a:off x="4300538" y="2043504"/>
            <a:ext cx="436562" cy="4235450"/>
          </a:xfrm>
          <a:prstGeom prst="upDownArrow">
            <a:avLst>
              <a:gd name="adj1" fmla="val 50000"/>
              <a:gd name="adj2" fmla="val 49991"/>
            </a:avLst>
          </a:prstGeom>
          <a:solidFill>
            <a:srgbClr val="002060"/>
          </a:solidFill>
          <a:ln w="9525" algn="ctr">
            <a:solidFill>
              <a:srgbClr val="002060"/>
            </a:solidFill>
            <a:round/>
            <a:headEnd/>
            <a:tailEnd/>
          </a:ln>
        </p:spPr>
        <p:txBody>
          <a:bodyPr lIns="0" tIns="0" rIns="0" bIns="0"/>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9pPr>
          </a:lstStyle>
          <a:p>
            <a:pPr eaLnBrk="1" hangingPunct="1">
              <a:spcBef>
                <a:spcPct val="50000"/>
              </a:spcBef>
              <a:buClrTx/>
              <a:buSzTx/>
              <a:buFontTx/>
              <a:buNone/>
            </a:pPr>
            <a:endParaRPr lang="en-US" altLang="en-US" sz="1200" dirty="0">
              <a:solidFill>
                <a:srgbClr val="000000"/>
              </a:solidFill>
              <a:latin typeface="Calibri" panose="020F0502020204030204" pitchFamily="34" charset="0"/>
            </a:endParaRPr>
          </a:p>
        </p:txBody>
      </p:sp>
      <p:sp>
        <p:nvSpPr>
          <p:cNvPr id="25" name="TextBox 24"/>
          <p:cNvSpPr txBox="1"/>
          <p:nvPr/>
        </p:nvSpPr>
        <p:spPr>
          <a:xfrm>
            <a:off x="2932462" y="2115344"/>
            <a:ext cx="982314" cy="3753051"/>
          </a:xfrm>
          <a:prstGeom prst="rect">
            <a:avLst/>
          </a:prstGeom>
        </p:spPr>
        <p:txBody>
          <a:bodyPr vert="vert270"/>
          <a:lstStyle/>
          <a:p>
            <a:pPr algn="ctr">
              <a:defRPr/>
            </a:pPr>
            <a:r>
              <a:rPr lang="en-US" sz="2800" b="1" kern="0" dirty="0">
                <a:solidFill>
                  <a:srgbClr val="000000"/>
                </a:solidFill>
                <a:latin typeface="Arial" panose="020B0604020202020204" pitchFamily="34" charset="0"/>
              </a:rPr>
              <a:t>NAS X</a:t>
            </a:r>
          </a:p>
          <a:p>
            <a:pPr algn="ctr">
              <a:defRPr/>
            </a:pPr>
            <a:r>
              <a:rPr lang="en-US" sz="2800" b="1" kern="0" dirty="0">
                <a:solidFill>
                  <a:srgbClr val="000000"/>
                </a:solidFill>
                <a:latin typeface="Arial" panose="020B0604020202020204" pitchFamily="34" charset="0"/>
              </a:rPr>
              <a:t>School Level Sampling</a:t>
            </a:r>
          </a:p>
          <a:p>
            <a:pPr algn="ctr">
              <a:defRPr/>
            </a:pPr>
            <a:endParaRPr lang="en-US" sz="2000" b="1" kern="0" dirty="0">
              <a:solidFill>
                <a:srgbClr val="000000"/>
              </a:solidFill>
              <a:latin typeface="Arial" panose="020B0604020202020204" pitchFamily="34" charset="0"/>
            </a:endParaRPr>
          </a:p>
          <a:p>
            <a:pPr algn="ctr">
              <a:defRPr/>
            </a:pPr>
            <a:endParaRPr lang="en-US" sz="2000" b="1" kern="0" dirty="0">
              <a:solidFill>
                <a:srgbClr val="000000"/>
              </a:solidFill>
              <a:latin typeface="Arial" panose="020B0604020202020204" pitchFamily="34" charset="0"/>
            </a:endParaRPr>
          </a:p>
          <a:p>
            <a:pPr algn="ctr">
              <a:defRPr/>
            </a:pPr>
            <a:endParaRPr lang="en-US" sz="2000" b="1" kern="0" dirty="0">
              <a:solidFill>
                <a:srgbClr val="000000"/>
              </a:solidFill>
              <a:latin typeface="Arial" panose="020B0604020202020204" pitchFamily="34" charset="0"/>
            </a:endParaRPr>
          </a:p>
          <a:p>
            <a:pPr algn="ctr">
              <a:defRPr/>
            </a:pPr>
            <a:endParaRPr lang="en-US" sz="2000" b="1" kern="0" dirty="0">
              <a:solidFill>
                <a:srgbClr val="000000"/>
              </a:solidFill>
              <a:latin typeface="Arial" panose="020B0604020202020204" pitchFamily="34" charset="0"/>
            </a:endParaRPr>
          </a:p>
          <a:p>
            <a:pPr algn="ctr">
              <a:defRPr/>
            </a:pPr>
            <a:r>
              <a:rPr lang="en-US" sz="2000" b="1" kern="0" dirty="0">
                <a:solidFill>
                  <a:srgbClr val="000000"/>
                </a:solidFill>
                <a:latin typeface="Arial" panose="020B0604020202020204" pitchFamily="34" charset="0"/>
              </a:rPr>
              <a:t>	</a:t>
            </a:r>
          </a:p>
        </p:txBody>
      </p:sp>
      <p:sp>
        <p:nvSpPr>
          <p:cNvPr id="2" name="Rectangle 1"/>
          <p:cNvSpPr/>
          <p:nvPr/>
        </p:nvSpPr>
        <p:spPr>
          <a:xfrm>
            <a:off x="865188" y="1263651"/>
            <a:ext cx="7910512" cy="708025"/>
          </a:xfrm>
          <a:prstGeom prst="rect">
            <a:avLst/>
          </a:prstGeom>
        </p:spPr>
        <p:txBody>
          <a:bodyPr>
            <a:spAutoFit/>
          </a:bodyPr>
          <a:lstStyle/>
          <a:p>
            <a:pPr marL="342900" indent="-342900">
              <a:buFont typeface="Arial" panose="020B0604020202020204" pitchFamily="34" charset="0"/>
              <a:buChar char="•"/>
              <a:defRPr/>
            </a:pPr>
            <a:r>
              <a:rPr lang="en-US" sz="2000" kern="0" dirty="0">
                <a:solidFill>
                  <a:srgbClr val="000000"/>
                </a:solidFill>
                <a:cs typeface="Calibri" panose="020F0502020204030204" pitchFamily="34" charset="0"/>
              </a:rPr>
              <a:t>FI will carry out both section and student sampling on the day of the assessment prior to test conduction (if needed) </a:t>
            </a:r>
          </a:p>
        </p:txBody>
      </p:sp>
    </p:spTree>
    <p:extLst>
      <p:ext uri="{BB962C8B-B14F-4D97-AF65-F5344CB8AC3E}">
        <p14:creationId xmlns:p14="http://schemas.microsoft.com/office/powerpoint/2010/main" val="9774016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507206" y="307075"/>
            <a:ext cx="7769225" cy="792163"/>
          </a:xfrm>
          <a:prstGeom prst="rect">
            <a:avLst/>
          </a:prstGeom>
        </p:spPr>
        <p:txBody>
          <a:bodyPr anchor="ctr"/>
          <a:lstStyle>
            <a:lvl1pPr algn="l" rtl="0" eaLnBrk="0" fontAlgn="base" hangingPunct="0">
              <a:spcBef>
                <a:spcPct val="40000"/>
              </a:spcBef>
              <a:spcAft>
                <a:spcPct val="0"/>
              </a:spcAft>
              <a:defRPr b="1">
                <a:solidFill>
                  <a:schemeClr val="bg1"/>
                </a:solidFill>
                <a:latin typeface="+mj-lt"/>
                <a:ea typeface="+mj-ea"/>
                <a:cs typeface="+mj-cs"/>
              </a:defRPr>
            </a:lvl1pPr>
            <a:lvl2pPr algn="l" rtl="0" eaLnBrk="0" fontAlgn="base" hangingPunct="0">
              <a:spcBef>
                <a:spcPct val="40000"/>
              </a:spcBef>
              <a:spcAft>
                <a:spcPct val="0"/>
              </a:spcAft>
              <a:defRPr b="1">
                <a:solidFill>
                  <a:schemeClr val="bg1"/>
                </a:solidFill>
                <a:latin typeface="Arial" charset="0"/>
                <a:cs typeface="Arial" charset="0"/>
              </a:defRPr>
            </a:lvl2pPr>
            <a:lvl3pPr algn="l" rtl="0" eaLnBrk="0" fontAlgn="base" hangingPunct="0">
              <a:spcBef>
                <a:spcPct val="40000"/>
              </a:spcBef>
              <a:spcAft>
                <a:spcPct val="0"/>
              </a:spcAft>
              <a:defRPr b="1">
                <a:solidFill>
                  <a:schemeClr val="bg1"/>
                </a:solidFill>
                <a:latin typeface="Arial" charset="0"/>
                <a:cs typeface="Arial" charset="0"/>
              </a:defRPr>
            </a:lvl3pPr>
            <a:lvl4pPr algn="l" rtl="0" eaLnBrk="0" fontAlgn="base" hangingPunct="0">
              <a:spcBef>
                <a:spcPct val="40000"/>
              </a:spcBef>
              <a:spcAft>
                <a:spcPct val="0"/>
              </a:spcAft>
              <a:defRPr b="1">
                <a:solidFill>
                  <a:schemeClr val="bg1"/>
                </a:solidFill>
                <a:latin typeface="Arial" charset="0"/>
                <a:cs typeface="Arial" charset="0"/>
              </a:defRPr>
            </a:lvl4pPr>
            <a:lvl5pPr algn="l" rtl="0" eaLnBrk="0" fontAlgn="base" hangingPunct="0">
              <a:spcBef>
                <a:spcPct val="40000"/>
              </a:spcBef>
              <a:spcAft>
                <a:spcPct val="0"/>
              </a:spcAft>
              <a:defRPr b="1">
                <a:solidFill>
                  <a:schemeClr val="bg1"/>
                </a:solidFill>
                <a:latin typeface="Arial" charset="0"/>
                <a:cs typeface="Arial" charset="0"/>
              </a:defRPr>
            </a:lvl5pPr>
            <a:lvl6pPr marL="457200" algn="l" rtl="0" eaLnBrk="1" fontAlgn="base" hangingPunct="1">
              <a:spcBef>
                <a:spcPct val="40000"/>
              </a:spcBef>
              <a:spcAft>
                <a:spcPct val="0"/>
              </a:spcAft>
              <a:defRPr b="1">
                <a:solidFill>
                  <a:schemeClr val="bg1"/>
                </a:solidFill>
                <a:latin typeface="Arial" charset="0"/>
                <a:cs typeface="Arial" charset="0"/>
              </a:defRPr>
            </a:lvl6pPr>
            <a:lvl7pPr marL="914400" algn="l" rtl="0" eaLnBrk="1" fontAlgn="base" hangingPunct="1">
              <a:spcBef>
                <a:spcPct val="40000"/>
              </a:spcBef>
              <a:spcAft>
                <a:spcPct val="0"/>
              </a:spcAft>
              <a:defRPr b="1">
                <a:solidFill>
                  <a:schemeClr val="bg1"/>
                </a:solidFill>
                <a:latin typeface="Arial" charset="0"/>
                <a:cs typeface="Arial" charset="0"/>
              </a:defRPr>
            </a:lvl7pPr>
            <a:lvl8pPr marL="1371600" algn="l" rtl="0" eaLnBrk="1" fontAlgn="base" hangingPunct="1">
              <a:spcBef>
                <a:spcPct val="40000"/>
              </a:spcBef>
              <a:spcAft>
                <a:spcPct val="0"/>
              </a:spcAft>
              <a:defRPr b="1">
                <a:solidFill>
                  <a:schemeClr val="bg1"/>
                </a:solidFill>
                <a:latin typeface="Arial" charset="0"/>
                <a:cs typeface="Arial" charset="0"/>
              </a:defRPr>
            </a:lvl8pPr>
            <a:lvl9pPr marL="1828800" algn="l" rtl="0" eaLnBrk="1" fontAlgn="base" hangingPunct="1">
              <a:spcBef>
                <a:spcPct val="40000"/>
              </a:spcBef>
              <a:spcAft>
                <a:spcPct val="0"/>
              </a:spcAft>
              <a:defRPr b="1">
                <a:solidFill>
                  <a:schemeClr val="bg1"/>
                </a:solidFill>
                <a:latin typeface="Arial" charset="0"/>
                <a:cs typeface="Arial" charset="0"/>
              </a:defRPr>
            </a:lvl9pPr>
          </a:lstStyle>
          <a:p>
            <a:pPr eaLnBrk="1" hangingPunct="1">
              <a:defRPr/>
            </a:pPr>
            <a:endParaRPr lang="en-US" sz="3600" dirty="0">
              <a:latin typeface="+mn-lt"/>
              <a:ea typeface="+mn-ea"/>
              <a:cs typeface="+mn-cs"/>
            </a:endParaRPr>
          </a:p>
          <a:p>
            <a:pPr eaLnBrk="1" hangingPunct="1">
              <a:defRPr/>
            </a:pPr>
            <a:r>
              <a:rPr lang="en-US" sz="3600" b="0" dirty="0">
                <a:latin typeface="Calibri" panose="020F0502020204030204" pitchFamily="34" charset="0"/>
                <a:ea typeface="+mn-ea"/>
                <a:cs typeface="Calibri" panose="020F0502020204030204" pitchFamily="34" charset="0"/>
              </a:rPr>
              <a:t>Note </a:t>
            </a:r>
            <a:r>
              <a:rPr lang="en-IN" sz="3600" b="0" dirty="0" smtClean="0">
                <a:latin typeface="Calibri" panose="020F0502020204030204" pitchFamily="34" charset="0"/>
                <a:ea typeface="+mn-ea"/>
                <a:cs typeface="Calibri" panose="020F0502020204030204" pitchFamily="34" charset="0"/>
              </a:rPr>
              <a:t>(2/14)</a:t>
            </a:r>
            <a:endParaRPr lang="en-IN" sz="3600" b="0" dirty="0">
              <a:latin typeface="Calibri" panose="020F0502020204030204" pitchFamily="34" charset="0"/>
              <a:ea typeface="+mn-ea"/>
              <a:cs typeface="Calibri" panose="020F0502020204030204" pitchFamily="34" charset="0"/>
            </a:endParaRPr>
          </a:p>
          <a:p>
            <a:pPr eaLnBrk="1" hangingPunct="1">
              <a:defRPr/>
            </a:pPr>
            <a:r>
              <a:rPr lang="en-US" sz="3600" dirty="0">
                <a:latin typeface="+mn-lt"/>
                <a:ea typeface="+mn-ea"/>
                <a:cs typeface="+mn-cs"/>
              </a:rPr>
              <a:t> </a:t>
            </a:r>
          </a:p>
        </p:txBody>
      </p:sp>
      <p:sp>
        <p:nvSpPr>
          <p:cNvPr id="5" name="Rectangle 4"/>
          <p:cNvSpPr/>
          <p:nvPr/>
        </p:nvSpPr>
        <p:spPr>
          <a:xfrm>
            <a:off x="893668" y="1325942"/>
            <a:ext cx="8780462" cy="3231654"/>
          </a:xfrm>
          <a:prstGeom prst="rect">
            <a:avLst/>
          </a:prstGeom>
          <a:noFill/>
          <a:ln>
            <a:noFill/>
          </a:ln>
        </p:spPr>
        <p:txBody>
          <a:bodyPr>
            <a:spAutoFit/>
          </a:bodyPr>
          <a:lstStyle/>
          <a:p>
            <a:pPr marL="457200" indent="-457200">
              <a:buClr>
                <a:srgbClr val="C00000"/>
              </a:buClr>
              <a:buFont typeface="+mj-lt"/>
              <a:buAutoNum type="arabicPeriod"/>
              <a:defRPr/>
            </a:pPr>
            <a:r>
              <a:rPr lang="en-US" sz="2000" dirty="0" smtClean="0"/>
              <a:t>Section </a:t>
            </a:r>
            <a:r>
              <a:rPr lang="en-US" sz="2000" dirty="0"/>
              <a:t>sampling needs to be done </a:t>
            </a:r>
            <a:r>
              <a:rPr lang="en-US" sz="2000" dirty="0">
                <a:solidFill>
                  <a:srgbClr val="002060"/>
                </a:solidFill>
              </a:rPr>
              <a:t>ONLY </a:t>
            </a:r>
            <a:r>
              <a:rPr lang="en-US" sz="2000" dirty="0"/>
              <a:t>and</a:t>
            </a:r>
            <a:r>
              <a:rPr lang="en-US" sz="2000" dirty="0">
                <a:solidFill>
                  <a:srgbClr val="002060"/>
                </a:solidFill>
              </a:rPr>
              <a:t> ONLY </a:t>
            </a:r>
            <a:r>
              <a:rPr lang="en-US" sz="2000" dirty="0"/>
              <a:t>if there are more than one section of class X in the sampled school</a:t>
            </a:r>
            <a:r>
              <a:rPr lang="en-US" sz="2000" dirty="0" smtClean="0"/>
              <a:t>.</a:t>
            </a:r>
          </a:p>
          <a:p>
            <a:pPr marL="457200" indent="-457200">
              <a:buClr>
                <a:srgbClr val="C00000"/>
              </a:buClr>
              <a:buFont typeface="+mj-lt"/>
              <a:buAutoNum type="arabicPeriod"/>
              <a:defRPr/>
            </a:pPr>
            <a:r>
              <a:rPr lang="en-US" sz="2000" dirty="0" smtClean="0"/>
              <a:t>Combining of sections is not permissible</a:t>
            </a:r>
            <a:endParaRPr lang="en-US" sz="2000" dirty="0"/>
          </a:p>
          <a:p>
            <a:pPr marL="457200" indent="-457200">
              <a:buClr>
                <a:srgbClr val="C00000"/>
              </a:buClr>
              <a:buFont typeface="+mj-lt"/>
              <a:buAutoNum type="arabicPeriod"/>
              <a:defRPr/>
            </a:pPr>
            <a:r>
              <a:rPr lang="en-US" sz="2000" dirty="0"/>
              <a:t>Student sampling needs to be done </a:t>
            </a:r>
            <a:r>
              <a:rPr lang="en-US" sz="2000" dirty="0">
                <a:solidFill>
                  <a:srgbClr val="002060"/>
                </a:solidFill>
              </a:rPr>
              <a:t>only  </a:t>
            </a:r>
            <a:r>
              <a:rPr lang="en-US" sz="2000" dirty="0"/>
              <a:t>if there are more than 45 students in the sampled section/class.</a:t>
            </a:r>
          </a:p>
          <a:p>
            <a:pPr>
              <a:buClr>
                <a:srgbClr val="C00000"/>
              </a:buClr>
              <a:defRPr/>
            </a:pPr>
            <a:endParaRPr lang="en-US" sz="2000" dirty="0"/>
          </a:p>
          <a:p>
            <a:pPr>
              <a:buClr>
                <a:srgbClr val="C00000"/>
              </a:buClr>
              <a:defRPr/>
            </a:pPr>
            <a:endParaRPr lang="en-US" sz="2800" dirty="0"/>
          </a:p>
          <a:p>
            <a:pPr marL="457200" indent="-457200">
              <a:buClr>
                <a:srgbClr val="C00000"/>
              </a:buClr>
              <a:buFont typeface="+mj-lt"/>
              <a:buAutoNum type="arabicPeriod" startAt="2"/>
              <a:defRPr/>
            </a:pPr>
            <a:endParaRPr lang="en-US" sz="2800" dirty="0"/>
          </a:p>
          <a:p>
            <a:pPr marL="457200" indent="-457200">
              <a:buClr>
                <a:srgbClr val="C00000"/>
              </a:buClr>
              <a:buFont typeface="+mj-lt"/>
              <a:buAutoNum type="arabicPeriod" startAt="2"/>
              <a:defRPr/>
            </a:pPr>
            <a:endParaRPr lang="en-US" sz="28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19366" y="3095657"/>
            <a:ext cx="3272657" cy="155404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82231668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Title 1"/>
          <p:cNvSpPr txBox="1">
            <a:spLocks/>
          </p:cNvSpPr>
          <p:nvPr/>
        </p:nvSpPr>
        <p:spPr>
          <a:xfrm>
            <a:off x="1800487" y="141290"/>
            <a:ext cx="8345487" cy="946150"/>
          </a:xfrm>
          <a:prstGeom prst="rect">
            <a:avLst/>
          </a:prstGeom>
        </p:spPr>
        <p:txBody>
          <a:bodyPr anchor="ctr"/>
          <a:lstStyle>
            <a:lvl1pPr algn="l" rtl="0" eaLnBrk="0" fontAlgn="base" hangingPunct="0">
              <a:spcBef>
                <a:spcPct val="40000"/>
              </a:spcBef>
              <a:spcAft>
                <a:spcPct val="0"/>
              </a:spcAft>
              <a:defRPr b="1">
                <a:solidFill>
                  <a:schemeClr val="bg1"/>
                </a:solidFill>
                <a:latin typeface="+mj-lt"/>
                <a:ea typeface="+mj-ea"/>
                <a:cs typeface="+mj-cs"/>
              </a:defRPr>
            </a:lvl1pPr>
            <a:lvl2pPr algn="l" rtl="0" eaLnBrk="0" fontAlgn="base" hangingPunct="0">
              <a:spcBef>
                <a:spcPct val="40000"/>
              </a:spcBef>
              <a:spcAft>
                <a:spcPct val="0"/>
              </a:spcAft>
              <a:defRPr b="1">
                <a:solidFill>
                  <a:schemeClr val="bg1"/>
                </a:solidFill>
                <a:latin typeface="Arial" charset="0"/>
                <a:cs typeface="Arial" charset="0"/>
              </a:defRPr>
            </a:lvl2pPr>
            <a:lvl3pPr algn="l" rtl="0" eaLnBrk="0" fontAlgn="base" hangingPunct="0">
              <a:spcBef>
                <a:spcPct val="40000"/>
              </a:spcBef>
              <a:spcAft>
                <a:spcPct val="0"/>
              </a:spcAft>
              <a:defRPr b="1">
                <a:solidFill>
                  <a:schemeClr val="bg1"/>
                </a:solidFill>
                <a:latin typeface="Arial" charset="0"/>
                <a:cs typeface="Arial" charset="0"/>
              </a:defRPr>
            </a:lvl3pPr>
            <a:lvl4pPr algn="l" rtl="0" eaLnBrk="0" fontAlgn="base" hangingPunct="0">
              <a:spcBef>
                <a:spcPct val="40000"/>
              </a:spcBef>
              <a:spcAft>
                <a:spcPct val="0"/>
              </a:spcAft>
              <a:defRPr b="1">
                <a:solidFill>
                  <a:schemeClr val="bg1"/>
                </a:solidFill>
                <a:latin typeface="Arial" charset="0"/>
                <a:cs typeface="Arial" charset="0"/>
              </a:defRPr>
            </a:lvl4pPr>
            <a:lvl5pPr algn="l" rtl="0" eaLnBrk="0" fontAlgn="base" hangingPunct="0">
              <a:spcBef>
                <a:spcPct val="40000"/>
              </a:spcBef>
              <a:spcAft>
                <a:spcPct val="0"/>
              </a:spcAft>
              <a:defRPr b="1">
                <a:solidFill>
                  <a:schemeClr val="bg1"/>
                </a:solidFill>
                <a:latin typeface="Arial" charset="0"/>
                <a:cs typeface="Arial" charset="0"/>
              </a:defRPr>
            </a:lvl5pPr>
            <a:lvl6pPr marL="457200" algn="l" rtl="0" eaLnBrk="1" fontAlgn="base" hangingPunct="1">
              <a:spcBef>
                <a:spcPct val="40000"/>
              </a:spcBef>
              <a:spcAft>
                <a:spcPct val="0"/>
              </a:spcAft>
              <a:defRPr b="1">
                <a:solidFill>
                  <a:schemeClr val="bg1"/>
                </a:solidFill>
                <a:latin typeface="Arial" charset="0"/>
                <a:cs typeface="Arial" charset="0"/>
              </a:defRPr>
            </a:lvl6pPr>
            <a:lvl7pPr marL="914400" algn="l" rtl="0" eaLnBrk="1" fontAlgn="base" hangingPunct="1">
              <a:spcBef>
                <a:spcPct val="40000"/>
              </a:spcBef>
              <a:spcAft>
                <a:spcPct val="0"/>
              </a:spcAft>
              <a:defRPr b="1">
                <a:solidFill>
                  <a:schemeClr val="bg1"/>
                </a:solidFill>
                <a:latin typeface="Arial" charset="0"/>
                <a:cs typeface="Arial" charset="0"/>
              </a:defRPr>
            </a:lvl7pPr>
            <a:lvl8pPr marL="1371600" algn="l" rtl="0" eaLnBrk="1" fontAlgn="base" hangingPunct="1">
              <a:spcBef>
                <a:spcPct val="40000"/>
              </a:spcBef>
              <a:spcAft>
                <a:spcPct val="0"/>
              </a:spcAft>
              <a:defRPr b="1">
                <a:solidFill>
                  <a:schemeClr val="bg1"/>
                </a:solidFill>
                <a:latin typeface="Arial" charset="0"/>
                <a:cs typeface="Arial" charset="0"/>
              </a:defRPr>
            </a:lvl8pPr>
            <a:lvl9pPr marL="1828800" algn="l" rtl="0" eaLnBrk="1" fontAlgn="base" hangingPunct="1">
              <a:spcBef>
                <a:spcPct val="40000"/>
              </a:spcBef>
              <a:spcAft>
                <a:spcPct val="0"/>
              </a:spcAft>
              <a:defRPr b="1">
                <a:solidFill>
                  <a:schemeClr val="bg1"/>
                </a:solidFill>
                <a:latin typeface="Arial" charset="0"/>
                <a:cs typeface="Arial" charset="0"/>
              </a:defRPr>
            </a:lvl9pPr>
          </a:lstStyle>
          <a:p>
            <a:pPr eaLnBrk="1" hangingPunct="1">
              <a:defRPr/>
            </a:pPr>
            <a:r>
              <a:rPr lang="en-US" sz="3600" b="0" dirty="0">
                <a:latin typeface="Calibri" panose="020F0502020204030204" pitchFamily="34" charset="0"/>
                <a:ea typeface="+mn-ea"/>
                <a:cs typeface="Calibri" panose="020F0502020204030204" pitchFamily="34" charset="0"/>
              </a:rPr>
              <a:t>Random Selection of Section: Key Processes (</a:t>
            </a:r>
            <a:r>
              <a:rPr lang="en-US" sz="3600" b="0" dirty="0" smtClean="0">
                <a:latin typeface="Calibri" panose="020F0502020204030204" pitchFamily="34" charset="0"/>
                <a:ea typeface="+mn-ea"/>
                <a:cs typeface="Calibri" panose="020F0502020204030204" pitchFamily="34" charset="0"/>
              </a:rPr>
              <a:t>3/14)</a:t>
            </a:r>
            <a:endParaRPr lang="en-US" sz="3600" b="0" dirty="0">
              <a:latin typeface="Calibri" panose="020F0502020204030204" pitchFamily="34" charset="0"/>
              <a:ea typeface="+mn-ea"/>
              <a:cs typeface="Calibri" panose="020F0502020204030204" pitchFamily="34" charset="0"/>
            </a:endParaRPr>
          </a:p>
        </p:txBody>
      </p:sp>
      <p:sp>
        <p:nvSpPr>
          <p:cNvPr id="45059" name="Oval 2"/>
          <p:cNvSpPr>
            <a:spLocks noChangeArrowheads="1"/>
          </p:cNvSpPr>
          <p:nvPr/>
        </p:nvSpPr>
        <p:spPr bwMode="auto">
          <a:xfrm>
            <a:off x="4967289" y="5295901"/>
            <a:ext cx="41275" cy="25876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9pPr>
          </a:lstStyle>
          <a:p>
            <a:pPr eaLnBrk="1" hangingPunct="1">
              <a:spcBef>
                <a:spcPct val="50000"/>
              </a:spcBef>
              <a:buClrTx/>
              <a:buSzTx/>
              <a:buFontTx/>
              <a:buNone/>
            </a:pPr>
            <a:endParaRPr lang="en-US" altLang="en-US" sz="1200" dirty="0">
              <a:solidFill>
                <a:srgbClr val="000000"/>
              </a:solidFill>
            </a:endParaRPr>
          </a:p>
        </p:txBody>
      </p:sp>
      <p:sp>
        <p:nvSpPr>
          <p:cNvPr id="45060" name="Oval 4"/>
          <p:cNvSpPr>
            <a:spLocks noChangeArrowheads="1"/>
          </p:cNvSpPr>
          <p:nvPr/>
        </p:nvSpPr>
        <p:spPr bwMode="auto">
          <a:xfrm>
            <a:off x="4814889" y="5459413"/>
            <a:ext cx="555625" cy="25876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9pPr>
          </a:lstStyle>
          <a:p>
            <a:pPr eaLnBrk="1" hangingPunct="1">
              <a:spcBef>
                <a:spcPct val="50000"/>
              </a:spcBef>
              <a:buClrTx/>
              <a:buSzTx/>
              <a:buFontTx/>
              <a:buNone/>
            </a:pPr>
            <a:endParaRPr lang="en-US" altLang="en-US" sz="1200" dirty="0">
              <a:solidFill>
                <a:srgbClr val="000000"/>
              </a:solidFill>
            </a:endParaRPr>
          </a:p>
        </p:txBody>
      </p:sp>
      <p:sp>
        <p:nvSpPr>
          <p:cNvPr id="45061" name="Oval 5"/>
          <p:cNvSpPr>
            <a:spLocks noChangeArrowheads="1"/>
          </p:cNvSpPr>
          <p:nvPr/>
        </p:nvSpPr>
        <p:spPr bwMode="auto">
          <a:xfrm>
            <a:off x="6402388" y="3876676"/>
            <a:ext cx="201612" cy="25876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9pPr>
          </a:lstStyle>
          <a:p>
            <a:pPr eaLnBrk="1" hangingPunct="1">
              <a:spcBef>
                <a:spcPct val="50000"/>
              </a:spcBef>
              <a:buClrTx/>
              <a:buSzTx/>
              <a:buFontTx/>
              <a:buNone/>
            </a:pPr>
            <a:endParaRPr lang="en-US" altLang="en-US" sz="1200" dirty="0">
              <a:solidFill>
                <a:srgbClr val="000000"/>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3180717288"/>
              </p:ext>
            </p:extLst>
          </p:nvPr>
        </p:nvGraphicFramePr>
        <p:xfrm>
          <a:off x="838200" y="2142484"/>
          <a:ext cx="8339137" cy="3386779"/>
        </p:xfrm>
        <a:graphic>
          <a:graphicData uri="http://schemas.openxmlformats.org/drawingml/2006/table">
            <a:tbl>
              <a:tblPr>
                <a:tableStyleId>{D7AC3CCA-C797-4891-BE02-D94E43425B78}</a:tableStyleId>
              </a:tblPr>
              <a:tblGrid>
                <a:gridCol w="991839">
                  <a:extLst>
                    <a:ext uri="{9D8B030D-6E8A-4147-A177-3AD203B41FA5}">
                      <a16:colId xmlns="" xmlns:a16="http://schemas.microsoft.com/office/drawing/2014/main" val="20000"/>
                    </a:ext>
                  </a:extLst>
                </a:gridCol>
                <a:gridCol w="1085984">
                  <a:extLst>
                    <a:ext uri="{9D8B030D-6E8A-4147-A177-3AD203B41FA5}">
                      <a16:colId xmlns="" xmlns:a16="http://schemas.microsoft.com/office/drawing/2014/main" val="20001"/>
                    </a:ext>
                  </a:extLst>
                </a:gridCol>
                <a:gridCol w="1373723">
                  <a:extLst>
                    <a:ext uri="{9D8B030D-6E8A-4147-A177-3AD203B41FA5}">
                      <a16:colId xmlns="" xmlns:a16="http://schemas.microsoft.com/office/drawing/2014/main" val="2551421224"/>
                    </a:ext>
                  </a:extLst>
                </a:gridCol>
                <a:gridCol w="1373723">
                  <a:extLst>
                    <a:ext uri="{9D8B030D-6E8A-4147-A177-3AD203B41FA5}">
                      <a16:colId xmlns="" xmlns:a16="http://schemas.microsoft.com/office/drawing/2014/main" val="20002"/>
                    </a:ext>
                  </a:extLst>
                </a:gridCol>
                <a:gridCol w="2120254">
                  <a:extLst>
                    <a:ext uri="{9D8B030D-6E8A-4147-A177-3AD203B41FA5}">
                      <a16:colId xmlns="" xmlns:a16="http://schemas.microsoft.com/office/drawing/2014/main" val="20003"/>
                    </a:ext>
                  </a:extLst>
                </a:gridCol>
                <a:gridCol w="1393614">
                  <a:extLst>
                    <a:ext uri="{9D8B030D-6E8A-4147-A177-3AD203B41FA5}">
                      <a16:colId xmlns="" xmlns:a16="http://schemas.microsoft.com/office/drawing/2014/main" val="20004"/>
                    </a:ext>
                  </a:extLst>
                </a:gridCol>
              </a:tblGrid>
              <a:tr h="1557979">
                <a:tc>
                  <a:txBody>
                    <a:bodyPr/>
                    <a:lstStyle>
                      <a:lvl1pPr eaLnBrk="0" hangingPunct="0">
                        <a:spcBef>
                          <a:spcPct val="20000"/>
                        </a:spcBef>
                        <a:buClr>
                          <a:schemeClr val="accent1"/>
                        </a:buClr>
                        <a:buSzPct val="100000"/>
                        <a:buFont typeface="Symbol" panose="05050102010706020507" pitchFamily="18" charset="2"/>
                        <a:defRPr sz="2000">
                          <a:solidFill>
                            <a:schemeClr val="tx2"/>
                          </a:solidFill>
                          <a:latin typeface="Candara" panose="020E0502030303020204" pitchFamily="34" charset="0"/>
                        </a:defRPr>
                      </a:lvl1pPr>
                      <a:lvl2pPr marL="742950" indent="-285750" eaLnBrk="0" hangingPunct="0">
                        <a:spcBef>
                          <a:spcPct val="20000"/>
                        </a:spcBef>
                        <a:buClr>
                          <a:schemeClr val="accent1"/>
                        </a:buClr>
                        <a:buSzPct val="100000"/>
                        <a:buFont typeface="Symbol" panose="05050102010706020507" pitchFamily="18" charset="2"/>
                        <a:defRPr sz="2000">
                          <a:solidFill>
                            <a:schemeClr val="tx2"/>
                          </a:solidFill>
                          <a:latin typeface="Candara" panose="020E0502030303020204" pitchFamily="34" charset="0"/>
                        </a:defRPr>
                      </a:lvl2pPr>
                      <a:lvl3pPr marL="1143000" indent="-228600" eaLnBrk="0" hangingPunct="0">
                        <a:spcBef>
                          <a:spcPct val="20000"/>
                        </a:spcBef>
                        <a:buClr>
                          <a:schemeClr val="accent1"/>
                        </a:buClr>
                        <a:buSzPct val="100000"/>
                        <a:buFont typeface="Symbol" panose="05050102010706020507" pitchFamily="18" charset="2"/>
                        <a:defRPr>
                          <a:solidFill>
                            <a:schemeClr val="tx2"/>
                          </a:solidFill>
                          <a:latin typeface="Candara" panose="020E0502030303020204" pitchFamily="34" charset="0"/>
                        </a:defRPr>
                      </a:lvl3pPr>
                      <a:lvl4pPr marL="1600200" indent="-228600" eaLnBrk="0" hangingPunct="0">
                        <a:spcBef>
                          <a:spcPct val="20000"/>
                        </a:spcBef>
                        <a:buClr>
                          <a:schemeClr val="accent1"/>
                        </a:buClr>
                        <a:buSzPct val="100000"/>
                        <a:buFont typeface="Symbol" panose="05050102010706020507" pitchFamily="18" charset="2"/>
                        <a:defRPr sz="1600">
                          <a:solidFill>
                            <a:schemeClr val="tx2"/>
                          </a:solidFill>
                          <a:latin typeface="Candara" panose="020E0502030303020204" pitchFamily="34" charset="0"/>
                        </a:defRPr>
                      </a:lvl4pPr>
                      <a:lvl5pPr marL="2057400" indent="-228600" eaLnBrk="0" hangingPunct="0">
                        <a:spcBef>
                          <a:spcPct val="20000"/>
                        </a:spcBef>
                        <a:buClr>
                          <a:schemeClr val="accent1"/>
                        </a:buClr>
                        <a:buSzPct val="100000"/>
                        <a:buFont typeface="Symbol" panose="05050102010706020507" pitchFamily="18" charset="2"/>
                        <a:defRPr sz="14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S. No. of Section </a:t>
                      </a:r>
                      <a:endParaRPr kumimoji="0" lang="en-US" sz="2000" b="1" i="0" u="none" strike="noStrike" cap="none" normalizeH="0" baseline="0" dirty="0" smtClean="0">
                        <a:ln>
                          <a:noFill/>
                        </a:ln>
                        <a:solidFill>
                          <a:schemeClr val="tx1"/>
                        </a:solidFill>
                        <a:effectLst/>
                        <a:latin typeface="Candara" panose="020E0502030303020204" pitchFamily="34" charset="0"/>
                        <a:cs typeface="Arial" panose="020B0604020202020204" pitchFamily="34" charset="0"/>
                      </a:endParaRPr>
                    </a:p>
                  </a:txBody>
                  <a:tcPr marL="84399" marR="84399" marT="45737" marB="45737" horzOverflow="overflow"/>
                </a:tc>
                <a:tc>
                  <a:txBody>
                    <a:bodyPr/>
                    <a:lstStyle>
                      <a:lvl1pPr eaLnBrk="0" hangingPunct="0">
                        <a:spcBef>
                          <a:spcPct val="20000"/>
                        </a:spcBef>
                        <a:buClr>
                          <a:schemeClr val="accent1"/>
                        </a:buClr>
                        <a:buSzPct val="100000"/>
                        <a:buFont typeface="Symbol" panose="05050102010706020507" pitchFamily="18" charset="2"/>
                        <a:defRPr sz="2000">
                          <a:solidFill>
                            <a:schemeClr val="tx2"/>
                          </a:solidFill>
                          <a:latin typeface="Candara" panose="020E0502030303020204" pitchFamily="34" charset="0"/>
                        </a:defRPr>
                      </a:lvl1pPr>
                      <a:lvl2pPr marL="742950" indent="-285750" eaLnBrk="0" hangingPunct="0">
                        <a:spcBef>
                          <a:spcPct val="20000"/>
                        </a:spcBef>
                        <a:buClr>
                          <a:schemeClr val="accent1"/>
                        </a:buClr>
                        <a:buSzPct val="100000"/>
                        <a:buFont typeface="Symbol" panose="05050102010706020507" pitchFamily="18" charset="2"/>
                        <a:defRPr sz="2000">
                          <a:solidFill>
                            <a:schemeClr val="tx2"/>
                          </a:solidFill>
                          <a:latin typeface="Candara" panose="020E0502030303020204" pitchFamily="34" charset="0"/>
                        </a:defRPr>
                      </a:lvl2pPr>
                      <a:lvl3pPr marL="1143000" indent="-228600" eaLnBrk="0" hangingPunct="0">
                        <a:spcBef>
                          <a:spcPct val="20000"/>
                        </a:spcBef>
                        <a:buClr>
                          <a:schemeClr val="accent1"/>
                        </a:buClr>
                        <a:buSzPct val="100000"/>
                        <a:buFont typeface="Symbol" panose="05050102010706020507" pitchFamily="18" charset="2"/>
                        <a:defRPr>
                          <a:solidFill>
                            <a:schemeClr val="tx2"/>
                          </a:solidFill>
                          <a:latin typeface="Candara" panose="020E0502030303020204" pitchFamily="34" charset="0"/>
                        </a:defRPr>
                      </a:lvl3pPr>
                      <a:lvl4pPr marL="1600200" indent="-228600" eaLnBrk="0" hangingPunct="0">
                        <a:spcBef>
                          <a:spcPct val="20000"/>
                        </a:spcBef>
                        <a:buClr>
                          <a:schemeClr val="accent1"/>
                        </a:buClr>
                        <a:buSzPct val="100000"/>
                        <a:buFont typeface="Symbol" panose="05050102010706020507" pitchFamily="18" charset="2"/>
                        <a:defRPr sz="1600">
                          <a:solidFill>
                            <a:schemeClr val="tx2"/>
                          </a:solidFill>
                          <a:latin typeface="Candara" panose="020E0502030303020204" pitchFamily="34" charset="0"/>
                        </a:defRPr>
                      </a:lvl4pPr>
                      <a:lvl5pPr marL="2057400" indent="-228600" eaLnBrk="0" hangingPunct="0">
                        <a:spcBef>
                          <a:spcPct val="20000"/>
                        </a:spcBef>
                        <a:buClr>
                          <a:schemeClr val="accent1"/>
                        </a:buClr>
                        <a:buSzPct val="100000"/>
                        <a:buFont typeface="Symbol" panose="05050102010706020507" pitchFamily="18" charset="2"/>
                        <a:defRPr sz="14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Section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Name </a:t>
                      </a:r>
                      <a:endParaRPr kumimoji="0" lang="en-US" sz="2000" b="1" i="0" u="none" strike="noStrike" cap="none" normalizeH="0" baseline="0" dirty="0" smtClean="0">
                        <a:ln>
                          <a:noFill/>
                        </a:ln>
                        <a:solidFill>
                          <a:schemeClr val="tx1"/>
                        </a:solidFill>
                        <a:effectLst/>
                        <a:latin typeface="Candara" panose="020E0502030303020204" pitchFamily="34" charset="0"/>
                        <a:cs typeface="Arial" panose="020B0604020202020204" pitchFamily="34" charset="0"/>
                      </a:endParaRPr>
                    </a:p>
                  </a:txBody>
                  <a:tcPr marL="84399" marR="84399" marT="45737" marB="45737"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ndara" panose="020E0502030303020204" pitchFamily="34" charset="0"/>
                          <a:cs typeface="Arial" panose="020B0604020202020204" pitchFamily="34" charset="0"/>
                        </a:rPr>
                        <a:t>Medium of Instruction</a:t>
                      </a:r>
                    </a:p>
                  </a:txBody>
                  <a:tcPr marL="84399" marR="84399" marT="45737" marB="45737" horzOverflow="overflow"/>
                </a:tc>
                <a:tc>
                  <a:txBody>
                    <a:bodyPr/>
                    <a:lstStyle>
                      <a:lvl1pPr eaLnBrk="0" hangingPunct="0">
                        <a:spcBef>
                          <a:spcPct val="20000"/>
                        </a:spcBef>
                        <a:buClr>
                          <a:schemeClr val="accent1"/>
                        </a:buClr>
                        <a:buSzPct val="100000"/>
                        <a:buFont typeface="Symbol" panose="05050102010706020507" pitchFamily="18" charset="2"/>
                        <a:defRPr sz="2000">
                          <a:solidFill>
                            <a:schemeClr val="tx2"/>
                          </a:solidFill>
                          <a:latin typeface="Candara" panose="020E0502030303020204" pitchFamily="34" charset="0"/>
                        </a:defRPr>
                      </a:lvl1pPr>
                      <a:lvl2pPr marL="742950" indent="-285750" eaLnBrk="0" hangingPunct="0">
                        <a:spcBef>
                          <a:spcPct val="20000"/>
                        </a:spcBef>
                        <a:buClr>
                          <a:schemeClr val="accent1"/>
                        </a:buClr>
                        <a:buSzPct val="100000"/>
                        <a:buFont typeface="Symbol" panose="05050102010706020507" pitchFamily="18" charset="2"/>
                        <a:defRPr sz="2000">
                          <a:solidFill>
                            <a:schemeClr val="tx2"/>
                          </a:solidFill>
                          <a:latin typeface="Candara" panose="020E0502030303020204" pitchFamily="34" charset="0"/>
                        </a:defRPr>
                      </a:lvl2pPr>
                      <a:lvl3pPr marL="1143000" indent="-228600" eaLnBrk="0" hangingPunct="0">
                        <a:spcBef>
                          <a:spcPct val="20000"/>
                        </a:spcBef>
                        <a:buClr>
                          <a:schemeClr val="accent1"/>
                        </a:buClr>
                        <a:buSzPct val="100000"/>
                        <a:buFont typeface="Symbol" panose="05050102010706020507" pitchFamily="18" charset="2"/>
                        <a:defRPr>
                          <a:solidFill>
                            <a:schemeClr val="tx2"/>
                          </a:solidFill>
                          <a:latin typeface="Candara" panose="020E0502030303020204" pitchFamily="34" charset="0"/>
                        </a:defRPr>
                      </a:lvl3pPr>
                      <a:lvl4pPr marL="1600200" indent="-228600" eaLnBrk="0" hangingPunct="0">
                        <a:spcBef>
                          <a:spcPct val="20000"/>
                        </a:spcBef>
                        <a:buClr>
                          <a:schemeClr val="accent1"/>
                        </a:buClr>
                        <a:buSzPct val="100000"/>
                        <a:buFont typeface="Symbol" panose="05050102010706020507" pitchFamily="18" charset="2"/>
                        <a:defRPr sz="1600">
                          <a:solidFill>
                            <a:schemeClr val="tx2"/>
                          </a:solidFill>
                          <a:latin typeface="Candara" panose="020E0502030303020204" pitchFamily="34" charset="0"/>
                        </a:defRPr>
                      </a:lvl4pPr>
                      <a:lvl5pPr marL="2057400" indent="-228600" eaLnBrk="0" hangingPunct="0">
                        <a:spcBef>
                          <a:spcPct val="20000"/>
                        </a:spcBef>
                        <a:buClr>
                          <a:schemeClr val="accent1"/>
                        </a:buClr>
                        <a:buSzPct val="100000"/>
                        <a:buFont typeface="Symbol" panose="05050102010706020507" pitchFamily="18" charset="2"/>
                        <a:defRPr sz="14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Number of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Students Enrolled</a:t>
                      </a:r>
                      <a:endParaRPr kumimoji="0" lang="en-US" sz="2000" b="1" i="0" u="none" strike="noStrike" cap="none" normalizeH="0" baseline="0" dirty="0" smtClean="0">
                        <a:ln>
                          <a:noFill/>
                        </a:ln>
                        <a:solidFill>
                          <a:schemeClr val="tx1"/>
                        </a:solidFill>
                        <a:effectLst/>
                        <a:latin typeface="Candara" panose="020E0502030303020204" pitchFamily="34" charset="0"/>
                        <a:cs typeface="Arial" panose="020B0604020202020204" pitchFamily="34" charset="0"/>
                      </a:endParaRPr>
                    </a:p>
                  </a:txBody>
                  <a:tcPr marL="84399" marR="84399" marT="45737" marB="45737" horzOverflow="overflow"/>
                </a:tc>
                <a:tc>
                  <a:txBody>
                    <a:bodyPr/>
                    <a:lstStyle>
                      <a:lvl1pPr eaLnBrk="0" hangingPunct="0">
                        <a:spcBef>
                          <a:spcPct val="20000"/>
                        </a:spcBef>
                        <a:buClr>
                          <a:schemeClr val="accent1"/>
                        </a:buClr>
                        <a:buSzPct val="100000"/>
                        <a:buFont typeface="Symbol" panose="05050102010706020507" pitchFamily="18" charset="2"/>
                        <a:defRPr sz="2000">
                          <a:solidFill>
                            <a:schemeClr val="tx2"/>
                          </a:solidFill>
                          <a:latin typeface="Candara" panose="020E0502030303020204" pitchFamily="34" charset="0"/>
                        </a:defRPr>
                      </a:lvl1pPr>
                      <a:lvl2pPr marL="742950" indent="-285750" eaLnBrk="0" hangingPunct="0">
                        <a:spcBef>
                          <a:spcPct val="20000"/>
                        </a:spcBef>
                        <a:buClr>
                          <a:schemeClr val="accent1"/>
                        </a:buClr>
                        <a:buSzPct val="100000"/>
                        <a:buFont typeface="Symbol" panose="05050102010706020507" pitchFamily="18" charset="2"/>
                        <a:defRPr sz="2000">
                          <a:solidFill>
                            <a:schemeClr val="tx2"/>
                          </a:solidFill>
                          <a:latin typeface="Candara" panose="020E0502030303020204" pitchFamily="34" charset="0"/>
                        </a:defRPr>
                      </a:lvl2pPr>
                      <a:lvl3pPr marL="1143000" indent="-228600" eaLnBrk="0" hangingPunct="0">
                        <a:spcBef>
                          <a:spcPct val="20000"/>
                        </a:spcBef>
                        <a:buClr>
                          <a:schemeClr val="accent1"/>
                        </a:buClr>
                        <a:buSzPct val="100000"/>
                        <a:buFont typeface="Symbol" panose="05050102010706020507" pitchFamily="18" charset="2"/>
                        <a:defRPr>
                          <a:solidFill>
                            <a:schemeClr val="tx2"/>
                          </a:solidFill>
                          <a:latin typeface="Candara" panose="020E0502030303020204" pitchFamily="34" charset="0"/>
                        </a:defRPr>
                      </a:lvl3pPr>
                      <a:lvl4pPr marL="1600200" indent="-228600" eaLnBrk="0" hangingPunct="0">
                        <a:spcBef>
                          <a:spcPct val="20000"/>
                        </a:spcBef>
                        <a:buClr>
                          <a:schemeClr val="accent1"/>
                        </a:buClr>
                        <a:buSzPct val="100000"/>
                        <a:buFont typeface="Symbol" panose="05050102010706020507" pitchFamily="18" charset="2"/>
                        <a:defRPr sz="1600">
                          <a:solidFill>
                            <a:schemeClr val="tx2"/>
                          </a:solidFill>
                          <a:latin typeface="Candara" panose="020E0502030303020204" pitchFamily="34" charset="0"/>
                        </a:defRPr>
                      </a:lvl4pPr>
                      <a:lvl5pPr marL="2057400" indent="-228600" eaLnBrk="0" hangingPunct="0">
                        <a:spcBef>
                          <a:spcPct val="20000"/>
                        </a:spcBef>
                        <a:buClr>
                          <a:schemeClr val="accent1"/>
                        </a:buClr>
                        <a:buSzPct val="100000"/>
                        <a:buFont typeface="Symbol" panose="05050102010706020507" pitchFamily="18" charset="2"/>
                        <a:defRPr sz="14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Number of Students Present on the Day of the Assessment</a:t>
                      </a:r>
                      <a:endParaRPr kumimoji="0" lang="en-US" sz="2000" b="1" i="0" u="none" strike="noStrike" cap="none" normalizeH="0" baseline="0" dirty="0" smtClean="0">
                        <a:ln>
                          <a:noFill/>
                        </a:ln>
                        <a:solidFill>
                          <a:schemeClr val="tx1"/>
                        </a:solidFill>
                        <a:effectLst/>
                        <a:latin typeface="Candara" panose="020E0502030303020204" pitchFamily="34" charset="0"/>
                        <a:cs typeface="Arial" panose="020B0604020202020204" pitchFamily="34" charset="0"/>
                      </a:endParaRPr>
                    </a:p>
                  </a:txBody>
                  <a:tcPr marL="84399" marR="84399" marT="45737" marB="45737" horzOverflow="overflow"/>
                </a:tc>
                <a:tc>
                  <a:txBody>
                    <a:bodyPr/>
                    <a:lstStyle>
                      <a:lvl1pPr eaLnBrk="0" hangingPunct="0">
                        <a:spcBef>
                          <a:spcPct val="20000"/>
                        </a:spcBef>
                        <a:buClr>
                          <a:schemeClr val="accent1"/>
                        </a:buClr>
                        <a:buSzPct val="100000"/>
                        <a:buFont typeface="Symbol" panose="05050102010706020507" pitchFamily="18" charset="2"/>
                        <a:defRPr sz="2000">
                          <a:solidFill>
                            <a:schemeClr val="tx2"/>
                          </a:solidFill>
                          <a:latin typeface="Candara" panose="020E0502030303020204" pitchFamily="34" charset="0"/>
                        </a:defRPr>
                      </a:lvl1pPr>
                      <a:lvl2pPr marL="742950" indent="-285750" eaLnBrk="0" hangingPunct="0">
                        <a:spcBef>
                          <a:spcPct val="20000"/>
                        </a:spcBef>
                        <a:buClr>
                          <a:schemeClr val="accent1"/>
                        </a:buClr>
                        <a:buSzPct val="100000"/>
                        <a:buFont typeface="Symbol" panose="05050102010706020507" pitchFamily="18" charset="2"/>
                        <a:defRPr sz="2000">
                          <a:solidFill>
                            <a:schemeClr val="tx2"/>
                          </a:solidFill>
                          <a:latin typeface="Candara" panose="020E0502030303020204" pitchFamily="34" charset="0"/>
                        </a:defRPr>
                      </a:lvl2pPr>
                      <a:lvl3pPr marL="1143000" indent="-228600" eaLnBrk="0" hangingPunct="0">
                        <a:spcBef>
                          <a:spcPct val="20000"/>
                        </a:spcBef>
                        <a:buClr>
                          <a:schemeClr val="accent1"/>
                        </a:buClr>
                        <a:buSzPct val="100000"/>
                        <a:buFont typeface="Symbol" panose="05050102010706020507" pitchFamily="18" charset="2"/>
                        <a:defRPr>
                          <a:solidFill>
                            <a:schemeClr val="tx2"/>
                          </a:solidFill>
                          <a:latin typeface="Candara" panose="020E0502030303020204" pitchFamily="34" charset="0"/>
                        </a:defRPr>
                      </a:lvl3pPr>
                      <a:lvl4pPr marL="1600200" indent="-228600" eaLnBrk="0" hangingPunct="0">
                        <a:spcBef>
                          <a:spcPct val="20000"/>
                        </a:spcBef>
                        <a:buClr>
                          <a:schemeClr val="accent1"/>
                        </a:buClr>
                        <a:buSzPct val="100000"/>
                        <a:buFont typeface="Symbol" panose="05050102010706020507" pitchFamily="18" charset="2"/>
                        <a:defRPr sz="1600">
                          <a:solidFill>
                            <a:schemeClr val="tx2"/>
                          </a:solidFill>
                          <a:latin typeface="Candara" panose="020E0502030303020204" pitchFamily="34" charset="0"/>
                        </a:defRPr>
                      </a:lvl4pPr>
                      <a:lvl5pPr marL="2057400" indent="-228600" eaLnBrk="0" hangingPunct="0">
                        <a:spcBef>
                          <a:spcPct val="20000"/>
                        </a:spcBef>
                        <a:buClr>
                          <a:schemeClr val="accent1"/>
                        </a:buClr>
                        <a:buSzPct val="100000"/>
                        <a:buFont typeface="Symbol" panose="05050102010706020507" pitchFamily="18" charset="2"/>
                        <a:defRPr sz="14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Selected Section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 Mark)</a:t>
                      </a:r>
                      <a:endParaRPr kumimoji="0" lang="en-US" sz="2000" b="1" i="0" u="none" strike="noStrike" cap="none" normalizeH="0" baseline="0" dirty="0" smtClean="0">
                        <a:ln>
                          <a:noFill/>
                        </a:ln>
                        <a:solidFill>
                          <a:schemeClr val="tx1"/>
                        </a:solidFill>
                        <a:effectLst/>
                        <a:latin typeface="Candara" panose="020E0502030303020204" pitchFamily="34" charset="0"/>
                        <a:cs typeface="Arial" panose="020B0604020202020204" pitchFamily="34" charset="0"/>
                      </a:endParaRPr>
                    </a:p>
                  </a:txBody>
                  <a:tcPr marL="84399" marR="84399" marT="45737" marB="45737" horzOverflow="overflow"/>
                </a:tc>
                <a:extLst>
                  <a:ext uri="{0D108BD9-81ED-4DB2-BD59-A6C34878D82A}">
                    <a16:rowId xmlns="" xmlns:a16="http://schemas.microsoft.com/office/drawing/2014/main" val="10000"/>
                  </a:ext>
                </a:extLst>
              </a:tr>
              <a:tr h="457200">
                <a:tc>
                  <a:txBody>
                    <a:bodyPr/>
                    <a:lstStyle>
                      <a:lvl1pPr eaLnBrk="0" hangingPunct="0">
                        <a:spcBef>
                          <a:spcPct val="20000"/>
                        </a:spcBef>
                        <a:buClr>
                          <a:schemeClr val="accent1"/>
                        </a:buClr>
                        <a:buSzPct val="100000"/>
                        <a:buFont typeface="Symbol" panose="05050102010706020507" pitchFamily="18" charset="2"/>
                        <a:defRPr sz="2000">
                          <a:solidFill>
                            <a:schemeClr val="tx2"/>
                          </a:solidFill>
                          <a:latin typeface="Candara" panose="020E0502030303020204" pitchFamily="34" charset="0"/>
                        </a:defRPr>
                      </a:lvl1pPr>
                      <a:lvl2pPr marL="742950" indent="-285750" eaLnBrk="0" hangingPunct="0">
                        <a:spcBef>
                          <a:spcPct val="20000"/>
                        </a:spcBef>
                        <a:buClr>
                          <a:schemeClr val="accent1"/>
                        </a:buClr>
                        <a:buSzPct val="100000"/>
                        <a:buFont typeface="Symbol" panose="05050102010706020507" pitchFamily="18" charset="2"/>
                        <a:defRPr sz="2000">
                          <a:solidFill>
                            <a:schemeClr val="tx2"/>
                          </a:solidFill>
                          <a:latin typeface="Candara" panose="020E0502030303020204" pitchFamily="34" charset="0"/>
                        </a:defRPr>
                      </a:lvl2pPr>
                      <a:lvl3pPr marL="1143000" indent="-228600" eaLnBrk="0" hangingPunct="0">
                        <a:spcBef>
                          <a:spcPct val="20000"/>
                        </a:spcBef>
                        <a:buClr>
                          <a:schemeClr val="accent1"/>
                        </a:buClr>
                        <a:buSzPct val="100000"/>
                        <a:buFont typeface="Symbol" panose="05050102010706020507" pitchFamily="18" charset="2"/>
                        <a:defRPr>
                          <a:solidFill>
                            <a:schemeClr val="tx2"/>
                          </a:solidFill>
                          <a:latin typeface="Candara" panose="020E0502030303020204" pitchFamily="34" charset="0"/>
                        </a:defRPr>
                      </a:lvl3pPr>
                      <a:lvl4pPr marL="1600200" indent="-228600" eaLnBrk="0" hangingPunct="0">
                        <a:spcBef>
                          <a:spcPct val="20000"/>
                        </a:spcBef>
                        <a:buClr>
                          <a:schemeClr val="accent1"/>
                        </a:buClr>
                        <a:buSzPct val="100000"/>
                        <a:buFont typeface="Symbol" panose="05050102010706020507" pitchFamily="18" charset="2"/>
                        <a:defRPr sz="1600">
                          <a:solidFill>
                            <a:schemeClr val="tx2"/>
                          </a:solidFill>
                          <a:latin typeface="Candara" panose="020E0502030303020204" pitchFamily="34" charset="0"/>
                        </a:defRPr>
                      </a:lvl4pPr>
                      <a:lvl5pPr marL="2057400" indent="-228600" eaLnBrk="0" hangingPunct="0">
                        <a:spcBef>
                          <a:spcPct val="20000"/>
                        </a:spcBef>
                        <a:buClr>
                          <a:schemeClr val="accent1"/>
                        </a:buClr>
                        <a:buSzPct val="100000"/>
                        <a:buFont typeface="Symbol" panose="05050102010706020507" pitchFamily="18" charset="2"/>
                        <a:defRPr sz="14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1</a:t>
                      </a:r>
                      <a:endParaRPr kumimoji="0" lang="en-US" sz="2000" b="0" i="0" u="none" strike="noStrike" cap="none" normalizeH="0" baseline="0" dirty="0" smtClean="0">
                        <a:ln>
                          <a:noFill/>
                        </a:ln>
                        <a:solidFill>
                          <a:schemeClr val="tx1"/>
                        </a:solidFill>
                        <a:effectLst/>
                        <a:latin typeface="Candara" panose="020E0502030303020204" pitchFamily="34" charset="0"/>
                        <a:cs typeface="Arial" panose="020B0604020202020204" pitchFamily="34" charset="0"/>
                      </a:endParaRPr>
                    </a:p>
                  </a:txBody>
                  <a:tcPr marL="84399" marR="84399" marT="45737" marB="45737" horzOverflow="overflow"/>
                </a:tc>
                <a:tc>
                  <a:txBody>
                    <a:bodyPr/>
                    <a:lstStyle>
                      <a:lvl1pPr eaLnBrk="0" hangingPunct="0">
                        <a:spcBef>
                          <a:spcPct val="20000"/>
                        </a:spcBef>
                        <a:buClr>
                          <a:schemeClr val="accent1"/>
                        </a:buClr>
                        <a:buSzPct val="100000"/>
                        <a:buFont typeface="Symbol" panose="05050102010706020507" pitchFamily="18" charset="2"/>
                        <a:defRPr sz="2000">
                          <a:solidFill>
                            <a:schemeClr val="tx2"/>
                          </a:solidFill>
                          <a:latin typeface="Candara" panose="020E0502030303020204" pitchFamily="34" charset="0"/>
                        </a:defRPr>
                      </a:lvl1pPr>
                      <a:lvl2pPr marL="742950" indent="-285750" eaLnBrk="0" hangingPunct="0">
                        <a:spcBef>
                          <a:spcPct val="20000"/>
                        </a:spcBef>
                        <a:buClr>
                          <a:schemeClr val="accent1"/>
                        </a:buClr>
                        <a:buSzPct val="100000"/>
                        <a:buFont typeface="Symbol" panose="05050102010706020507" pitchFamily="18" charset="2"/>
                        <a:defRPr sz="2000">
                          <a:solidFill>
                            <a:schemeClr val="tx2"/>
                          </a:solidFill>
                          <a:latin typeface="Candara" panose="020E0502030303020204" pitchFamily="34" charset="0"/>
                        </a:defRPr>
                      </a:lvl2pPr>
                      <a:lvl3pPr marL="1143000" indent="-228600" eaLnBrk="0" hangingPunct="0">
                        <a:spcBef>
                          <a:spcPct val="20000"/>
                        </a:spcBef>
                        <a:buClr>
                          <a:schemeClr val="accent1"/>
                        </a:buClr>
                        <a:buSzPct val="100000"/>
                        <a:buFont typeface="Symbol" panose="05050102010706020507" pitchFamily="18" charset="2"/>
                        <a:defRPr>
                          <a:solidFill>
                            <a:schemeClr val="tx2"/>
                          </a:solidFill>
                          <a:latin typeface="Candara" panose="020E0502030303020204" pitchFamily="34" charset="0"/>
                        </a:defRPr>
                      </a:lvl3pPr>
                      <a:lvl4pPr marL="1600200" indent="-228600" eaLnBrk="0" hangingPunct="0">
                        <a:spcBef>
                          <a:spcPct val="20000"/>
                        </a:spcBef>
                        <a:buClr>
                          <a:schemeClr val="accent1"/>
                        </a:buClr>
                        <a:buSzPct val="100000"/>
                        <a:buFont typeface="Symbol" panose="05050102010706020507" pitchFamily="18" charset="2"/>
                        <a:defRPr sz="1600">
                          <a:solidFill>
                            <a:schemeClr val="tx2"/>
                          </a:solidFill>
                          <a:latin typeface="Candara" panose="020E0502030303020204" pitchFamily="34" charset="0"/>
                        </a:defRPr>
                      </a:lvl4pPr>
                      <a:lvl5pPr marL="2057400" indent="-228600" eaLnBrk="0" hangingPunct="0">
                        <a:spcBef>
                          <a:spcPct val="20000"/>
                        </a:spcBef>
                        <a:buClr>
                          <a:schemeClr val="accent1"/>
                        </a:buClr>
                        <a:buSzPct val="100000"/>
                        <a:buFont typeface="Symbol" panose="05050102010706020507" pitchFamily="18" charset="2"/>
                        <a:defRPr sz="14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 A</a:t>
                      </a:r>
                      <a:endParaRPr kumimoji="0" lang="en-US" sz="2000" b="0" i="0" u="none" strike="noStrike" cap="none" normalizeH="0" baseline="0" dirty="0" smtClean="0">
                        <a:ln>
                          <a:noFill/>
                        </a:ln>
                        <a:solidFill>
                          <a:schemeClr val="tx1"/>
                        </a:solidFill>
                        <a:effectLst/>
                        <a:latin typeface="Candara" panose="020E0502030303020204" pitchFamily="34" charset="0"/>
                        <a:cs typeface="Arial" panose="020B0604020202020204" pitchFamily="34" charset="0"/>
                      </a:endParaRPr>
                    </a:p>
                  </a:txBody>
                  <a:tcPr marL="84399" marR="84399" marT="45737" marB="45737"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ndara" panose="020E0502030303020204" pitchFamily="34" charset="0"/>
                          <a:cs typeface="Arial" panose="020B0604020202020204" pitchFamily="34" charset="0"/>
                        </a:rPr>
                        <a:t>Kannada</a:t>
                      </a:r>
                    </a:p>
                  </a:txBody>
                  <a:tcPr marL="84399" marR="84399" marT="45737" marB="45737" horzOverflow="overflow"/>
                </a:tc>
                <a:tc>
                  <a:txBody>
                    <a:bodyPr/>
                    <a:lstStyle>
                      <a:lvl1pPr eaLnBrk="0" hangingPunct="0">
                        <a:spcBef>
                          <a:spcPct val="20000"/>
                        </a:spcBef>
                        <a:buClr>
                          <a:schemeClr val="accent1"/>
                        </a:buClr>
                        <a:buSzPct val="100000"/>
                        <a:buFont typeface="Symbol" panose="05050102010706020507" pitchFamily="18" charset="2"/>
                        <a:defRPr sz="2000">
                          <a:solidFill>
                            <a:schemeClr val="tx2"/>
                          </a:solidFill>
                          <a:latin typeface="Candara" panose="020E0502030303020204" pitchFamily="34" charset="0"/>
                        </a:defRPr>
                      </a:lvl1pPr>
                      <a:lvl2pPr marL="742950" indent="-285750" eaLnBrk="0" hangingPunct="0">
                        <a:spcBef>
                          <a:spcPct val="20000"/>
                        </a:spcBef>
                        <a:buClr>
                          <a:schemeClr val="accent1"/>
                        </a:buClr>
                        <a:buSzPct val="100000"/>
                        <a:buFont typeface="Symbol" panose="05050102010706020507" pitchFamily="18" charset="2"/>
                        <a:defRPr sz="2000">
                          <a:solidFill>
                            <a:schemeClr val="tx2"/>
                          </a:solidFill>
                          <a:latin typeface="Candara" panose="020E0502030303020204" pitchFamily="34" charset="0"/>
                        </a:defRPr>
                      </a:lvl2pPr>
                      <a:lvl3pPr marL="1143000" indent="-228600" eaLnBrk="0" hangingPunct="0">
                        <a:spcBef>
                          <a:spcPct val="20000"/>
                        </a:spcBef>
                        <a:buClr>
                          <a:schemeClr val="accent1"/>
                        </a:buClr>
                        <a:buSzPct val="100000"/>
                        <a:buFont typeface="Symbol" panose="05050102010706020507" pitchFamily="18" charset="2"/>
                        <a:defRPr>
                          <a:solidFill>
                            <a:schemeClr val="tx2"/>
                          </a:solidFill>
                          <a:latin typeface="Candara" panose="020E0502030303020204" pitchFamily="34" charset="0"/>
                        </a:defRPr>
                      </a:lvl3pPr>
                      <a:lvl4pPr marL="1600200" indent="-228600" eaLnBrk="0" hangingPunct="0">
                        <a:spcBef>
                          <a:spcPct val="20000"/>
                        </a:spcBef>
                        <a:buClr>
                          <a:schemeClr val="accent1"/>
                        </a:buClr>
                        <a:buSzPct val="100000"/>
                        <a:buFont typeface="Symbol" panose="05050102010706020507" pitchFamily="18" charset="2"/>
                        <a:defRPr sz="1600">
                          <a:solidFill>
                            <a:schemeClr val="tx2"/>
                          </a:solidFill>
                          <a:latin typeface="Candara" panose="020E0502030303020204" pitchFamily="34" charset="0"/>
                        </a:defRPr>
                      </a:lvl4pPr>
                      <a:lvl5pPr marL="2057400" indent="-228600" eaLnBrk="0" hangingPunct="0">
                        <a:spcBef>
                          <a:spcPct val="20000"/>
                        </a:spcBef>
                        <a:buClr>
                          <a:schemeClr val="accent1"/>
                        </a:buClr>
                        <a:buSzPct val="100000"/>
                        <a:buFont typeface="Symbol" panose="05050102010706020507" pitchFamily="18" charset="2"/>
                        <a:defRPr sz="14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ndara" panose="020E0502030303020204" pitchFamily="34" charset="0"/>
                          <a:cs typeface="Arial" panose="020B0604020202020204" pitchFamily="34" charset="0"/>
                        </a:rPr>
                        <a:t>48</a:t>
                      </a:r>
                    </a:p>
                  </a:txBody>
                  <a:tcPr marL="84399" marR="84399" marT="45737" marB="45737" horzOverflow="overflow"/>
                </a:tc>
                <a:tc>
                  <a:txBody>
                    <a:bodyPr/>
                    <a:lstStyle>
                      <a:lvl1pPr eaLnBrk="0" hangingPunct="0">
                        <a:spcBef>
                          <a:spcPct val="20000"/>
                        </a:spcBef>
                        <a:buClr>
                          <a:schemeClr val="accent1"/>
                        </a:buClr>
                        <a:buSzPct val="100000"/>
                        <a:buFont typeface="Symbol" panose="05050102010706020507" pitchFamily="18" charset="2"/>
                        <a:defRPr sz="2000">
                          <a:solidFill>
                            <a:schemeClr val="tx2"/>
                          </a:solidFill>
                          <a:latin typeface="Candara" panose="020E0502030303020204" pitchFamily="34" charset="0"/>
                        </a:defRPr>
                      </a:lvl1pPr>
                      <a:lvl2pPr marL="742950" indent="-285750" eaLnBrk="0" hangingPunct="0">
                        <a:spcBef>
                          <a:spcPct val="20000"/>
                        </a:spcBef>
                        <a:buClr>
                          <a:schemeClr val="accent1"/>
                        </a:buClr>
                        <a:buSzPct val="100000"/>
                        <a:buFont typeface="Symbol" panose="05050102010706020507" pitchFamily="18" charset="2"/>
                        <a:defRPr sz="2000">
                          <a:solidFill>
                            <a:schemeClr val="tx2"/>
                          </a:solidFill>
                          <a:latin typeface="Candara" panose="020E0502030303020204" pitchFamily="34" charset="0"/>
                        </a:defRPr>
                      </a:lvl2pPr>
                      <a:lvl3pPr marL="1143000" indent="-228600" eaLnBrk="0" hangingPunct="0">
                        <a:spcBef>
                          <a:spcPct val="20000"/>
                        </a:spcBef>
                        <a:buClr>
                          <a:schemeClr val="accent1"/>
                        </a:buClr>
                        <a:buSzPct val="100000"/>
                        <a:buFont typeface="Symbol" panose="05050102010706020507" pitchFamily="18" charset="2"/>
                        <a:defRPr>
                          <a:solidFill>
                            <a:schemeClr val="tx2"/>
                          </a:solidFill>
                          <a:latin typeface="Candara" panose="020E0502030303020204" pitchFamily="34" charset="0"/>
                        </a:defRPr>
                      </a:lvl3pPr>
                      <a:lvl4pPr marL="1600200" indent="-228600" eaLnBrk="0" hangingPunct="0">
                        <a:spcBef>
                          <a:spcPct val="20000"/>
                        </a:spcBef>
                        <a:buClr>
                          <a:schemeClr val="accent1"/>
                        </a:buClr>
                        <a:buSzPct val="100000"/>
                        <a:buFont typeface="Symbol" panose="05050102010706020507" pitchFamily="18" charset="2"/>
                        <a:defRPr sz="1600">
                          <a:solidFill>
                            <a:schemeClr val="tx2"/>
                          </a:solidFill>
                          <a:latin typeface="Candara" panose="020E0502030303020204" pitchFamily="34" charset="0"/>
                        </a:defRPr>
                      </a:lvl4pPr>
                      <a:lvl5pPr marL="2057400" indent="-228600" eaLnBrk="0" hangingPunct="0">
                        <a:spcBef>
                          <a:spcPct val="20000"/>
                        </a:spcBef>
                        <a:buClr>
                          <a:schemeClr val="accent1"/>
                        </a:buClr>
                        <a:buSzPct val="100000"/>
                        <a:buFont typeface="Symbol" panose="05050102010706020507" pitchFamily="18" charset="2"/>
                        <a:defRPr sz="14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ndara" panose="020E0502030303020204" pitchFamily="34" charset="0"/>
                          <a:cs typeface="Arial" panose="020B0604020202020204" pitchFamily="34" charset="0"/>
                        </a:rPr>
                        <a:t>46</a:t>
                      </a:r>
                    </a:p>
                  </a:txBody>
                  <a:tcPr marL="84399" marR="84399" marT="45737" marB="45737" horzOverflow="overflow"/>
                </a:tc>
                <a:tc rowSpan="3">
                  <a:txBody>
                    <a:bodyPr/>
                    <a:lstStyle>
                      <a:lvl1pPr eaLnBrk="0" hangingPunct="0">
                        <a:spcBef>
                          <a:spcPct val="20000"/>
                        </a:spcBef>
                        <a:buClr>
                          <a:schemeClr val="accent1"/>
                        </a:buClr>
                        <a:buSzPct val="100000"/>
                        <a:buFont typeface="Symbol" panose="05050102010706020507" pitchFamily="18" charset="2"/>
                        <a:defRPr sz="2000">
                          <a:solidFill>
                            <a:schemeClr val="tx2"/>
                          </a:solidFill>
                          <a:latin typeface="Candara" panose="020E0502030303020204" pitchFamily="34" charset="0"/>
                        </a:defRPr>
                      </a:lvl1pPr>
                      <a:lvl2pPr marL="742950" indent="-285750" eaLnBrk="0" hangingPunct="0">
                        <a:spcBef>
                          <a:spcPct val="20000"/>
                        </a:spcBef>
                        <a:buClr>
                          <a:schemeClr val="accent1"/>
                        </a:buClr>
                        <a:buSzPct val="100000"/>
                        <a:buFont typeface="Symbol" panose="05050102010706020507" pitchFamily="18" charset="2"/>
                        <a:defRPr sz="2000">
                          <a:solidFill>
                            <a:schemeClr val="tx2"/>
                          </a:solidFill>
                          <a:latin typeface="Candara" panose="020E0502030303020204" pitchFamily="34" charset="0"/>
                        </a:defRPr>
                      </a:lvl2pPr>
                      <a:lvl3pPr marL="1143000" indent="-228600" eaLnBrk="0" hangingPunct="0">
                        <a:spcBef>
                          <a:spcPct val="20000"/>
                        </a:spcBef>
                        <a:buClr>
                          <a:schemeClr val="accent1"/>
                        </a:buClr>
                        <a:buSzPct val="100000"/>
                        <a:buFont typeface="Symbol" panose="05050102010706020507" pitchFamily="18" charset="2"/>
                        <a:defRPr>
                          <a:solidFill>
                            <a:schemeClr val="tx2"/>
                          </a:solidFill>
                          <a:latin typeface="Candara" panose="020E0502030303020204" pitchFamily="34" charset="0"/>
                        </a:defRPr>
                      </a:lvl3pPr>
                      <a:lvl4pPr marL="1600200" indent="-228600" eaLnBrk="0" hangingPunct="0">
                        <a:spcBef>
                          <a:spcPct val="20000"/>
                        </a:spcBef>
                        <a:buClr>
                          <a:schemeClr val="accent1"/>
                        </a:buClr>
                        <a:buSzPct val="100000"/>
                        <a:buFont typeface="Symbol" panose="05050102010706020507" pitchFamily="18" charset="2"/>
                        <a:defRPr sz="1600">
                          <a:solidFill>
                            <a:schemeClr val="tx2"/>
                          </a:solidFill>
                          <a:latin typeface="Candara" panose="020E0502030303020204" pitchFamily="34" charset="0"/>
                        </a:defRPr>
                      </a:lvl4pPr>
                      <a:lvl5pPr marL="2057400" indent="-228600" eaLnBrk="0" hangingPunct="0">
                        <a:spcBef>
                          <a:spcPct val="20000"/>
                        </a:spcBef>
                        <a:buClr>
                          <a:schemeClr val="accent1"/>
                        </a:buClr>
                        <a:buSzPct val="100000"/>
                        <a:buFont typeface="Symbol" panose="05050102010706020507" pitchFamily="18" charset="2"/>
                        <a:defRPr sz="14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ndara" panose="020E0502030303020204" pitchFamily="34" charset="0"/>
                          <a:cs typeface="Arial" panose="020B0604020202020204" pitchFamily="34" charset="0"/>
                        </a:rPr>
                        <a:t> B</a:t>
                      </a:r>
                    </a:p>
                  </a:txBody>
                  <a:tcPr marL="84399" marR="84399" marT="45737" marB="45737" horzOverflow="overflow"/>
                </a:tc>
                <a:extLst>
                  <a:ext uri="{0D108BD9-81ED-4DB2-BD59-A6C34878D82A}">
                    <a16:rowId xmlns="" xmlns:a16="http://schemas.microsoft.com/office/drawing/2014/main" val="10001"/>
                  </a:ext>
                </a:extLst>
              </a:tr>
              <a:tr h="457200">
                <a:tc>
                  <a:txBody>
                    <a:bodyPr/>
                    <a:lstStyle>
                      <a:lvl1pPr eaLnBrk="0" hangingPunct="0">
                        <a:spcBef>
                          <a:spcPct val="20000"/>
                        </a:spcBef>
                        <a:buClr>
                          <a:schemeClr val="accent1"/>
                        </a:buClr>
                        <a:buSzPct val="100000"/>
                        <a:buFont typeface="Symbol" panose="05050102010706020507" pitchFamily="18" charset="2"/>
                        <a:defRPr sz="2000">
                          <a:solidFill>
                            <a:schemeClr val="tx2"/>
                          </a:solidFill>
                          <a:latin typeface="Candara" panose="020E0502030303020204" pitchFamily="34" charset="0"/>
                        </a:defRPr>
                      </a:lvl1pPr>
                      <a:lvl2pPr marL="742950" indent="-285750" eaLnBrk="0" hangingPunct="0">
                        <a:spcBef>
                          <a:spcPct val="20000"/>
                        </a:spcBef>
                        <a:buClr>
                          <a:schemeClr val="accent1"/>
                        </a:buClr>
                        <a:buSzPct val="100000"/>
                        <a:buFont typeface="Symbol" panose="05050102010706020507" pitchFamily="18" charset="2"/>
                        <a:defRPr sz="2000">
                          <a:solidFill>
                            <a:schemeClr val="tx2"/>
                          </a:solidFill>
                          <a:latin typeface="Candara" panose="020E0502030303020204" pitchFamily="34" charset="0"/>
                        </a:defRPr>
                      </a:lvl2pPr>
                      <a:lvl3pPr marL="1143000" indent="-228600" eaLnBrk="0" hangingPunct="0">
                        <a:spcBef>
                          <a:spcPct val="20000"/>
                        </a:spcBef>
                        <a:buClr>
                          <a:schemeClr val="accent1"/>
                        </a:buClr>
                        <a:buSzPct val="100000"/>
                        <a:buFont typeface="Symbol" panose="05050102010706020507" pitchFamily="18" charset="2"/>
                        <a:defRPr>
                          <a:solidFill>
                            <a:schemeClr val="tx2"/>
                          </a:solidFill>
                          <a:latin typeface="Candara" panose="020E0502030303020204" pitchFamily="34" charset="0"/>
                        </a:defRPr>
                      </a:lvl3pPr>
                      <a:lvl4pPr marL="1600200" indent="-228600" eaLnBrk="0" hangingPunct="0">
                        <a:spcBef>
                          <a:spcPct val="20000"/>
                        </a:spcBef>
                        <a:buClr>
                          <a:schemeClr val="accent1"/>
                        </a:buClr>
                        <a:buSzPct val="100000"/>
                        <a:buFont typeface="Symbol" panose="05050102010706020507" pitchFamily="18" charset="2"/>
                        <a:defRPr sz="1600">
                          <a:solidFill>
                            <a:schemeClr val="tx2"/>
                          </a:solidFill>
                          <a:latin typeface="Candara" panose="020E0502030303020204" pitchFamily="34" charset="0"/>
                        </a:defRPr>
                      </a:lvl4pPr>
                      <a:lvl5pPr marL="2057400" indent="-228600" eaLnBrk="0" hangingPunct="0">
                        <a:spcBef>
                          <a:spcPct val="20000"/>
                        </a:spcBef>
                        <a:buClr>
                          <a:schemeClr val="accent1"/>
                        </a:buClr>
                        <a:buSzPct val="100000"/>
                        <a:buFont typeface="Symbol" panose="05050102010706020507" pitchFamily="18" charset="2"/>
                        <a:defRPr sz="14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2</a:t>
                      </a:r>
                      <a:endParaRPr kumimoji="0" lang="en-US" sz="2000" b="0" i="0" u="none" strike="noStrike" cap="none" normalizeH="0" baseline="0" dirty="0" smtClean="0">
                        <a:ln>
                          <a:noFill/>
                        </a:ln>
                        <a:solidFill>
                          <a:schemeClr val="tx1"/>
                        </a:solidFill>
                        <a:effectLst/>
                        <a:latin typeface="Candara" panose="020E0502030303020204" pitchFamily="34" charset="0"/>
                        <a:cs typeface="Arial" panose="020B0604020202020204" pitchFamily="34" charset="0"/>
                      </a:endParaRPr>
                    </a:p>
                  </a:txBody>
                  <a:tcPr marL="84399" marR="84399" marT="45737" marB="45737" horzOverflow="overflow"/>
                </a:tc>
                <a:tc>
                  <a:txBody>
                    <a:bodyPr/>
                    <a:lstStyle>
                      <a:lvl1pPr eaLnBrk="0" hangingPunct="0">
                        <a:spcBef>
                          <a:spcPct val="20000"/>
                        </a:spcBef>
                        <a:buClr>
                          <a:schemeClr val="accent1"/>
                        </a:buClr>
                        <a:buSzPct val="100000"/>
                        <a:buFont typeface="Symbol" panose="05050102010706020507" pitchFamily="18" charset="2"/>
                        <a:defRPr sz="2000">
                          <a:solidFill>
                            <a:schemeClr val="tx2"/>
                          </a:solidFill>
                          <a:latin typeface="Candara" panose="020E0502030303020204" pitchFamily="34" charset="0"/>
                        </a:defRPr>
                      </a:lvl1pPr>
                      <a:lvl2pPr marL="742950" indent="-285750" eaLnBrk="0" hangingPunct="0">
                        <a:spcBef>
                          <a:spcPct val="20000"/>
                        </a:spcBef>
                        <a:buClr>
                          <a:schemeClr val="accent1"/>
                        </a:buClr>
                        <a:buSzPct val="100000"/>
                        <a:buFont typeface="Symbol" panose="05050102010706020507" pitchFamily="18" charset="2"/>
                        <a:defRPr sz="2000">
                          <a:solidFill>
                            <a:schemeClr val="tx2"/>
                          </a:solidFill>
                          <a:latin typeface="Candara" panose="020E0502030303020204" pitchFamily="34" charset="0"/>
                        </a:defRPr>
                      </a:lvl2pPr>
                      <a:lvl3pPr marL="1143000" indent="-228600" eaLnBrk="0" hangingPunct="0">
                        <a:spcBef>
                          <a:spcPct val="20000"/>
                        </a:spcBef>
                        <a:buClr>
                          <a:schemeClr val="accent1"/>
                        </a:buClr>
                        <a:buSzPct val="100000"/>
                        <a:buFont typeface="Symbol" panose="05050102010706020507" pitchFamily="18" charset="2"/>
                        <a:defRPr>
                          <a:solidFill>
                            <a:schemeClr val="tx2"/>
                          </a:solidFill>
                          <a:latin typeface="Candara" panose="020E0502030303020204" pitchFamily="34" charset="0"/>
                        </a:defRPr>
                      </a:lvl3pPr>
                      <a:lvl4pPr marL="1600200" indent="-228600" eaLnBrk="0" hangingPunct="0">
                        <a:spcBef>
                          <a:spcPct val="20000"/>
                        </a:spcBef>
                        <a:buClr>
                          <a:schemeClr val="accent1"/>
                        </a:buClr>
                        <a:buSzPct val="100000"/>
                        <a:buFont typeface="Symbol" panose="05050102010706020507" pitchFamily="18" charset="2"/>
                        <a:defRPr sz="1600">
                          <a:solidFill>
                            <a:schemeClr val="tx2"/>
                          </a:solidFill>
                          <a:latin typeface="Candara" panose="020E0502030303020204" pitchFamily="34" charset="0"/>
                        </a:defRPr>
                      </a:lvl4pPr>
                      <a:lvl5pPr marL="2057400" indent="-228600" eaLnBrk="0" hangingPunct="0">
                        <a:spcBef>
                          <a:spcPct val="20000"/>
                        </a:spcBef>
                        <a:buClr>
                          <a:schemeClr val="accent1"/>
                        </a:buClr>
                        <a:buSzPct val="100000"/>
                        <a:buFont typeface="Symbol" panose="05050102010706020507" pitchFamily="18" charset="2"/>
                        <a:defRPr sz="14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B</a:t>
                      </a:r>
                      <a:endParaRPr kumimoji="0" lang="en-US" sz="2000" b="0" i="0" u="none" strike="noStrike" cap="none" normalizeH="0" baseline="0" dirty="0" smtClean="0">
                        <a:ln>
                          <a:noFill/>
                        </a:ln>
                        <a:solidFill>
                          <a:schemeClr val="tx1"/>
                        </a:solidFill>
                        <a:effectLst/>
                        <a:latin typeface="Candara" panose="020E0502030303020204" pitchFamily="34" charset="0"/>
                        <a:cs typeface="Arial" panose="020B0604020202020204" pitchFamily="34" charset="0"/>
                      </a:endParaRPr>
                    </a:p>
                  </a:txBody>
                  <a:tcPr marL="84399" marR="84399" marT="45737" marB="45737"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ndara" panose="020E0502030303020204" pitchFamily="34" charset="0"/>
                          <a:cs typeface="Arial" panose="020B0604020202020204" pitchFamily="34" charset="0"/>
                        </a:rPr>
                        <a:t>English</a:t>
                      </a:r>
                    </a:p>
                  </a:txBody>
                  <a:tcPr marL="84399" marR="84399" marT="45737" marB="45737" horzOverflow="overflow"/>
                </a:tc>
                <a:tc>
                  <a:txBody>
                    <a:bodyPr/>
                    <a:lstStyle>
                      <a:lvl1pPr eaLnBrk="0" hangingPunct="0">
                        <a:spcBef>
                          <a:spcPct val="20000"/>
                        </a:spcBef>
                        <a:buClr>
                          <a:schemeClr val="accent1"/>
                        </a:buClr>
                        <a:buSzPct val="100000"/>
                        <a:buFont typeface="Symbol" panose="05050102010706020507" pitchFamily="18" charset="2"/>
                        <a:defRPr sz="2000">
                          <a:solidFill>
                            <a:schemeClr val="tx2"/>
                          </a:solidFill>
                          <a:latin typeface="Candara" panose="020E0502030303020204" pitchFamily="34" charset="0"/>
                        </a:defRPr>
                      </a:lvl1pPr>
                      <a:lvl2pPr marL="742950" indent="-285750" eaLnBrk="0" hangingPunct="0">
                        <a:spcBef>
                          <a:spcPct val="20000"/>
                        </a:spcBef>
                        <a:buClr>
                          <a:schemeClr val="accent1"/>
                        </a:buClr>
                        <a:buSzPct val="100000"/>
                        <a:buFont typeface="Symbol" panose="05050102010706020507" pitchFamily="18" charset="2"/>
                        <a:defRPr sz="2000">
                          <a:solidFill>
                            <a:schemeClr val="tx2"/>
                          </a:solidFill>
                          <a:latin typeface="Candara" panose="020E0502030303020204" pitchFamily="34" charset="0"/>
                        </a:defRPr>
                      </a:lvl2pPr>
                      <a:lvl3pPr marL="1143000" indent="-228600" eaLnBrk="0" hangingPunct="0">
                        <a:spcBef>
                          <a:spcPct val="20000"/>
                        </a:spcBef>
                        <a:buClr>
                          <a:schemeClr val="accent1"/>
                        </a:buClr>
                        <a:buSzPct val="100000"/>
                        <a:buFont typeface="Symbol" panose="05050102010706020507" pitchFamily="18" charset="2"/>
                        <a:defRPr>
                          <a:solidFill>
                            <a:schemeClr val="tx2"/>
                          </a:solidFill>
                          <a:latin typeface="Candara" panose="020E0502030303020204" pitchFamily="34" charset="0"/>
                        </a:defRPr>
                      </a:lvl3pPr>
                      <a:lvl4pPr marL="1600200" indent="-228600" eaLnBrk="0" hangingPunct="0">
                        <a:spcBef>
                          <a:spcPct val="20000"/>
                        </a:spcBef>
                        <a:buClr>
                          <a:schemeClr val="accent1"/>
                        </a:buClr>
                        <a:buSzPct val="100000"/>
                        <a:buFont typeface="Symbol" panose="05050102010706020507" pitchFamily="18" charset="2"/>
                        <a:defRPr sz="1600">
                          <a:solidFill>
                            <a:schemeClr val="tx2"/>
                          </a:solidFill>
                          <a:latin typeface="Candara" panose="020E0502030303020204" pitchFamily="34" charset="0"/>
                        </a:defRPr>
                      </a:lvl4pPr>
                      <a:lvl5pPr marL="2057400" indent="-228600" eaLnBrk="0" hangingPunct="0">
                        <a:spcBef>
                          <a:spcPct val="20000"/>
                        </a:spcBef>
                        <a:buClr>
                          <a:schemeClr val="accent1"/>
                        </a:buClr>
                        <a:buSzPct val="100000"/>
                        <a:buFont typeface="Symbol" panose="05050102010706020507" pitchFamily="18" charset="2"/>
                        <a:defRPr sz="14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ndara" panose="020E0502030303020204" pitchFamily="34" charset="0"/>
                          <a:cs typeface="Arial" panose="020B0604020202020204" pitchFamily="34" charset="0"/>
                        </a:rPr>
                        <a:t>54</a:t>
                      </a:r>
                    </a:p>
                  </a:txBody>
                  <a:tcPr marL="84399" marR="84399" marT="45737" marB="45737" horzOverflow="overflow"/>
                </a:tc>
                <a:tc>
                  <a:txBody>
                    <a:bodyPr/>
                    <a:lstStyle>
                      <a:lvl1pPr eaLnBrk="0" hangingPunct="0">
                        <a:spcBef>
                          <a:spcPct val="20000"/>
                        </a:spcBef>
                        <a:buClr>
                          <a:schemeClr val="accent1"/>
                        </a:buClr>
                        <a:buSzPct val="100000"/>
                        <a:buFont typeface="Symbol" panose="05050102010706020507" pitchFamily="18" charset="2"/>
                        <a:defRPr sz="2000">
                          <a:solidFill>
                            <a:schemeClr val="tx2"/>
                          </a:solidFill>
                          <a:latin typeface="Candara" panose="020E0502030303020204" pitchFamily="34" charset="0"/>
                        </a:defRPr>
                      </a:lvl1pPr>
                      <a:lvl2pPr marL="742950" indent="-285750" eaLnBrk="0" hangingPunct="0">
                        <a:spcBef>
                          <a:spcPct val="20000"/>
                        </a:spcBef>
                        <a:buClr>
                          <a:schemeClr val="accent1"/>
                        </a:buClr>
                        <a:buSzPct val="100000"/>
                        <a:buFont typeface="Symbol" panose="05050102010706020507" pitchFamily="18" charset="2"/>
                        <a:defRPr sz="2000">
                          <a:solidFill>
                            <a:schemeClr val="tx2"/>
                          </a:solidFill>
                          <a:latin typeface="Candara" panose="020E0502030303020204" pitchFamily="34" charset="0"/>
                        </a:defRPr>
                      </a:lvl2pPr>
                      <a:lvl3pPr marL="1143000" indent="-228600" eaLnBrk="0" hangingPunct="0">
                        <a:spcBef>
                          <a:spcPct val="20000"/>
                        </a:spcBef>
                        <a:buClr>
                          <a:schemeClr val="accent1"/>
                        </a:buClr>
                        <a:buSzPct val="100000"/>
                        <a:buFont typeface="Symbol" panose="05050102010706020507" pitchFamily="18" charset="2"/>
                        <a:defRPr>
                          <a:solidFill>
                            <a:schemeClr val="tx2"/>
                          </a:solidFill>
                          <a:latin typeface="Candara" panose="020E0502030303020204" pitchFamily="34" charset="0"/>
                        </a:defRPr>
                      </a:lvl3pPr>
                      <a:lvl4pPr marL="1600200" indent="-228600" eaLnBrk="0" hangingPunct="0">
                        <a:spcBef>
                          <a:spcPct val="20000"/>
                        </a:spcBef>
                        <a:buClr>
                          <a:schemeClr val="accent1"/>
                        </a:buClr>
                        <a:buSzPct val="100000"/>
                        <a:buFont typeface="Symbol" panose="05050102010706020507" pitchFamily="18" charset="2"/>
                        <a:defRPr sz="1600">
                          <a:solidFill>
                            <a:schemeClr val="tx2"/>
                          </a:solidFill>
                          <a:latin typeface="Candara" panose="020E0502030303020204" pitchFamily="34" charset="0"/>
                        </a:defRPr>
                      </a:lvl4pPr>
                      <a:lvl5pPr marL="2057400" indent="-228600" eaLnBrk="0" hangingPunct="0">
                        <a:spcBef>
                          <a:spcPct val="20000"/>
                        </a:spcBef>
                        <a:buClr>
                          <a:schemeClr val="accent1"/>
                        </a:buClr>
                        <a:buSzPct val="100000"/>
                        <a:buFont typeface="Symbol" panose="05050102010706020507" pitchFamily="18" charset="2"/>
                        <a:defRPr sz="14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ndara" panose="020E0502030303020204" pitchFamily="34" charset="0"/>
                          <a:cs typeface="Arial" panose="020B0604020202020204" pitchFamily="34" charset="0"/>
                        </a:rPr>
                        <a:t>53</a:t>
                      </a:r>
                    </a:p>
                  </a:txBody>
                  <a:tcPr marL="84399" marR="84399" marT="45737" marB="45737" horzOverflow="overflow"/>
                </a:tc>
                <a:tc vMerge="1">
                  <a:txBody>
                    <a:bodyPr/>
                    <a:lstStyle>
                      <a:lvl1pPr eaLnBrk="0" hangingPunct="0">
                        <a:spcBef>
                          <a:spcPct val="20000"/>
                        </a:spcBef>
                        <a:buClr>
                          <a:schemeClr val="accent1"/>
                        </a:buClr>
                        <a:buSzPct val="100000"/>
                        <a:buFont typeface="Symbol" panose="05050102010706020507" pitchFamily="18" charset="2"/>
                        <a:defRPr sz="2000">
                          <a:solidFill>
                            <a:schemeClr val="tx2"/>
                          </a:solidFill>
                          <a:latin typeface="Candara" panose="020E0502030303020204" pitchFamily="34" charset="0"/>
                        </a:defRPr>
                      </a:lvl1pPr>
                      <a:lvl2pPr marL="742950" indent="-285750" eaLnBrk="0" hangingPunct="0">
                        <a:spcBef>
                          <a:spcPct val="20000"/>
                        </a:spcBef>
                        <a:buClr>
                          <a:schemeClr val="accent1"/>
                        </a:buClr>
                        <a:buSzPct val="100000"/>
                        <a:buFont typeface="Symbol" panose="05050102010706020507" pitchFamily="18" charset="2"/>
                        <a:defRPr sz="2000">
                          <a:solidFill>
                            <a:schemeClr val="tx2"/>
                          </a:solidFill>
                          <a:latin typeface="Candara" panose="020E0502030303020204" pitchFamily="34" charset="0"/>
                        </a:defRPr>
                      </a:lvl2pPr>
                      <a:lvl3pPr marL="1143000" indent="-228600" eaLnBrk="0" hangingPunct="0">
                        <a:spcBef>
                          <a:spcPct val="20000"/>
                        </a:spcBef>
                        <a:buClr>
                          <a:schemeClr val="accent1"/>
                        </a:buClr>
                        <a:buSzPct val="100000"/>
                        <a:buFont typeface="Symbol" panose="05050102010706020507" pitchFamily="18" charset="2"/>
                        <a:defRPr>
                          <a:solidFill>
                            <a:schemeClr val="tx2"/>
                          </a:solidFill>
                          <a:latin typeface="Candara" panose="020E0502030303020204" pitchFamily="34" charset="0"/>
                        </a:defRPr>
                      </a:lvl3pPr>
                      <a:lvl4pPr marL="1600200" indent="-228600" eaLnBrk="0" hangingPunct="0">
                        <a:spcBef>
                          <a:spcPct val="20000"/>
                        </a:spcBef>
                        <a:buClr>
                          <a:schemeClr val="accent1"/>
                        </a:buClr>
                        <a:buSzPct val="100000"/>
                        <a:buFont typeface="Symbol" panose="05050102010706020507" pitchFamily="18" charset="2"/>
                        <a:defRPr sz="1600">
                          <a:solidFill>
                            <a:schemeClr val="tx2"/>
                          </a:solidFill>
                          <a:latin typeface="Candara" panose="020E0502030303020204" pitchFamily="34" charset="0"/>
                        </a:defRPr>
                      </a:lvl4pPr>
                      <a:lvl5pPr marL="2057400" indent="-228600" eaLnBrk="0" hangingPunct="0">
                        <a:spcBef>
                          <a:spcPct val="20000"/>
                        </a:spcBef>
                        <a:buClr>
                          <a:schemeClr val="accent1"/>
                        </a:buClr>
                        <a:buSzPct val="100000"/>
                        <a:buFont typeface="Symbol" panose="05050102010706020507" pitchFamily="18" charset="2"/>
                        <a:defRPr sz="14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andara" panose="020E0502030303020204" pitchFamily="34" charset="0"/>
                        <a:cs typeface="Arial" panose="020B0604020202020204" pitchFamily="34" charset="0"/>
                      </a:endParaRPr>
                    </a:p>
                  </a:txBody>
                  <a:tcPr marL="84399" marR="84399" marT="45737" marB="45737" horzOverflow="overflow"/>
                </a:tc>
                <a:extLst>
                  <a:ext uri="{0D108BD9-81ED-4DB2-BD59-A6C34878D82A}">
                    <a16:rowId xmlns="" xmlns:a16="http://schemas.microsoft.com/office/drawing/2014/main" val="10002"/>
                  </a:ext>
                </a:extLst>
              </a:tr>
              <a:tr h="457200">
                <a:tc>
                  <a:txBody>
                    <a:bodyPr/>
                    <a:lstStyle>
                      <a:lvl1pPr eaLnBrk="0" hangingPunct="0">
                        <a:spcBef>
                          <a:spcPct val="20000"/>
                        </a:spcBef>
                        <a:buClr>
                          <a:schemeClr val="accent1"/>
                        </a:buClr>
                        <a:buSzPct val="100000"/>
                        <a:buFont typeface="Symbol" panose="05050102010706020507" pitchFamily="18" charset="2"/>
                        <a:defRPr sz="2000">
                          <a:solidFill>
                            <a:schemeClr val="tx2"/>
                          </a:solidFill>
                          <a:latin typeface="Candara" panose="020E0502030303020204" pitchFamily="34" charset="0"/>
                        </a:defRPr>
                      </a:lvl1pPr>
                      <a:lvl2pPr marL="742950" indent="-285750" eaLnBrk="0" hangingPunct="0">
                        <a:spcBef>
                          <a:spcPct val="20000"/>
                        </a:spcBef>
                        <a:buClr>
                          <a:schemeClr val="accent1"/>
                        </a:buClr>
                        <a:buSzPct val="100000"/>
                        <a:buFont typeface="Symbol" panose="05050102010706020507" pitchFamily="18" charset="2"/>
                        <a:defRPr sz="2000">
                          <a:solidFill>
                            <a:schemeClr val="tx2"/>
                          </a:solidFill>
                          <a:latin typeface="Candara" panose="020E0502030303020204" pitchFamily="34" charset="0"/>
                        </a:defRPr>
                      </a:lvl2pPr>
                      <a:lvl3pPr marL="1143000" indent="-228600" eaLnBrk="0" hangingPunct="0">
                        <a:spcBef>
                          <a:spcPct val="20000"/>
                        </a:spcBef>
                        <a:buClr>
                          <a:schemeClr val="accent1"/>
                        </a:buClr>
                        <a:buSzPct val="100000"/>
                        <a:buFont typeface="Symbol" panose="05050102010706020507" pitchFamily="18" charset="2"/>
                        <a:defRPr>
                          <a:solidFill>
                            <a:schemeClr val="tx2"/>
                          </a:solidFill>
                          <a:latin typeface="Candara" panose="020E0502030303020204" pitchFamily="34" charset="0"/>
                        </a:defRPr>
                      </a:lvl3pPr>
                      <a:lvl4pPr marL="1600200" indent="-228600" eaLnBrk="0" hangingPunct="0">
                        <a:spcBef>
                          <a:spcPct val="20000"/>
                        </a:spcBef>
                        <a:buClr>
                          <a:schemeClr val="accent1"/>
                        </a:buClr>
                        <a:buSzPct val="100000"/>
                        <a:buFont typeface="Symbol" panose="05050102010706020507" pitchFamily="18" charset="2"/>
                        <a:defRPr sz="1600">
                          <a:solidFill>
                            <a:schemeClr val="tx2"/>
                          </a:solidFill>
                          <a:latin typeface="Candara" panose="020E0502030303020204" pitchFamily="34" charset="0"/>
                        </a:defRPr>
                      </a:lvl4pPr>
                      <a:lvl5pPr marL="2057400" indent="-228600" eaLnBrk="0" hangingPunct="0">
                        <a:spcBef>
                          <a:spcPct val="20000"/>
                        </a:spcBef>
                        <a:buClr>
                          <a:schemeClr val="accent1"/>
                        </a:buClr>
                        <a:buSzPct val="100000"/>
                        <a:buFont typeface="Symbol" panose="05050102010706020507" pitchFamily="18" charset="2"/>
                        <a:defRPr sz="14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3</a:t>
                      </a:r>
                      <a:endParaRPr kumimoji="0" lang="en-US" sz="2000" b="0" i="0" u="none" strike="noStrike" cap="none" normalizeH="0" baseline="0" dirty="0" smtClean="0">
                        <a:ln>
                          <a:noFill/>
                        </a:ln>
                        <a:solidFill>
                          <a:schemeClr val="tx1"/>
                        </a:solidFill>
                        <a:effectLst/>
                        <a:latin typeface="Candara" panose="020E0502030303020204" pitchFamily="34" charset="0"/>
                        <a:cs typeface="Arial" panose="020B0604020202020204" pitchFamily="34" charset="0"/>
                      </a:endParaRPr>
                    </a:p>
                  </a:txBody>
                  <a:tcPr marL="84399" marR="84399" marT="45737" marB="45737" horzOverflow="overflow"/>
                </a:tc>
                <a:tc>
                  <a:txBody>
                    <a:bodyPr/>
                    <a:lstStyle>
                      <a:lvl1pPr eaLnBrk="0" hangingPunct="0">
                        <a:spcBef>
                          <a:spcPct val="20000"/>
                        </a:spcBef>
                        <a:buClr>
                          <a:schemeClr val="accent1"/>
                        </a:buClr>
                        <a:buSzPct val="100000"/>
                        <a:buFont typeface="Symbol" panose="05050102010706020507" pitchFamily="18" charset="2"/>
                        <a:defRPr sz="2000">
                          <a:solidFill>
                            <a:schemeClr val="tx2"/>
                          </a:solidFill>
                          <a:latin typeface="Candara" panose="020E0502030303020204" pitchFamily="34" charset="0"/>
                        </a:defRPr>
                      </a:lvl1pPr>
                      <a:lvl2pPr marL="742950" indent="-285750" eaLnBrk="0" hangingPunct="0">
                        <a:spcBef>
                          <a:spcPct val="20000"/>
                        </a:spcBef>
                        <a:buClr>
                          <a:schemeClr val="accent1"/>
                        </a:buClr>
                        <a:buSzPct val="100000"/>
                        <a:buFont typeface="Symbol" panose="05050102010706020507" pitchFamily="18" charset="2"/>
                        <a:defRPr sz="2000">
                          <a:solidFill>
                            <a:schemeClr val="tx2"/>
                          </a:solidFill>
                          <a:latin typeface="Candara" panose="020E0502030303020204" pitchFamily="34" charset="0"/>
                        </a:defRPr>
                      </a:lvl2pPr>
                      <a:lvl3pPr marL="1143000" indent="-228600" eaLnBrk="0" hangingPunct="0">
                        <a:spcBef>
                          <a:spcPct val="20000"/>
                        </a:spcBef>
                        <a:buClr>
                          <a:schemeClr val="accent1"/>
                        </a:buClr>
                        <a:buSzPct val="100000"/>
                        <a:buFont typeface="Symbol" panose="05050102010706020507" pitchFamily="18" charset="2"/>
                        <a:defRPr>
                          <a:solidFill>
                            <a:schemeClr val="tx2"/>
                          </a:solidFill>
                          <a:latin typeface="Candara" panose="020E0502030303020204" pitchFamily="34" charset="0"/>
                        </a:defRPr>
                      </a:lvl3pPr>
                      <a:lvl4pPr marL="1600200" indent="-228600" eaLnBrk="0" hangingPunct="0">
                        <a:spcBef>
                          <a:spcPct val="20000"/>
                        </a:spcBef>
                        <a:buClr>
                          <a:schemeClr val="accent1"/>
                        </a:buClr>
                        <a:buSzPct val="100000"/>
                        <a:buFont typeface="Symbol" panose="05050102010706020507" pitchFamily="18" charset="2"/>
                        <a:defRPr sz="1600">
                          <a:solidFill>
                            <a:schemeClr val="tx2"/>
                          </a:solidFill>
                          <a:latin typeface="Candara" panose="020E0502030303020204" pitchFamily="34" charset="0"/>
                        </a:defRPr>
                      </a:lvl4pPr>
                      <a:lvl5pPr marL="2057400" indent="-228600" eaLnBrk="0" hangingPunct="0">
                        <a:spcBef>
                          <a:spcPct val="20000"/>
                        </a:spcBef>
                        <a:buClr>
                          <a:schemeClr val="accent1"/>
                        </a:buClr>
                        <a:buSzPct val="100000"/>
                        <a:buFont typeface="Symbol" panose="05050102010706020507" pitchFamily="18" charset="2"/>
                        <a:defRPr sz="14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C</a:t>
                      </a:r>
                      <a:endParaRPr kumimoji="0" lang="en-US" sz="2000" b="0" i="0" u="none" strike="noStrike" cap="none" normalizeH="0" baseline="0" dirty="0" smtClean="0">
                        <a:ln>
                          <a:noFill/>
                        </a:ln>
                        <a:solidFill>
                          <a:schemeClr val="tx1"/>
                        </a:solidFill>
                        <a:effectLst/>
                        <a:latin typeface="Candara" panose="020E0502030303020204" pitchFamily="34" charset="0"/>
                        <a:cs typeface="Arial" panose="020B0604020202020204" pitchFamily="34" charset="0"/>
                      </a:endParaRPr>
                    </a:p>
                  </a:txBody>
                  <a:tcPr marL="84399" marR="84399" marT="45737" marB="45737"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ndara" panose="020E0502030303020204" pitchFamily="34" charset="0"/>
                          <a:cs typeface="Arial" panose="020B0604020202020204" pitchFamily="34" charset="0"/>
                        </a:rPr>
                        <a:t>English </a:t>
                      </a:r>
                    </a:p>
                  </a:txBody>
                  <a:tcPr marL="84399" marR="84399" marT="45737" marB="45737" horzOverflow="overflow"/>
                </a:tc>
                <a:tc>
                  <a:txBody>
                    <a:bodyPr/>
                    <a:lstStyle>
                      <a:lvl1pPr eaLnBrk="0" hangingPunct="0">
                        <a:spcBef>
                          <a:spcPct val="20000"/>
                        </a:spcBef>
                        <a:buClr>
                          <a:schemeClr val="accent1"/>
                        </a:buClr>
                        <a:buSzPct val="100000"/>
                        <a:buFont typeface="Symbol" panose="05050102010706020507" pitchFamily="18" charset="2"/>
                        <a:defRPr sz="2000">
                          <a:solidFill>
                            <a:schemeClr val="tx2"/>
                          </a:solidFill>
                          <a:latin typeface="Candara" panose="020E0502030303020204" pitchFamily="34" charset="0"/>
                        </a:defRPr>
                      </a:lvl1pPr>
                      <a:lvl2pPr marL="742950" indent="-285750" eaLnBrk="0" hangingPunct="0">
                        <a:spcBef>
                          <a:spcPct val="20000"/>
                        </a:spcBef>
                        <a:buClr>
                          <a:schemeClr val="accent1"/>
                        </a:buClr>
                        <a:buSzPct val="100000"/>
                        <a:buFont typeface="Symbol" panose="05050102010706020507" pitchFamily="18" charset="2"/>
                        <a:defRPr sz="2000">
                          <a:solidFill>
                            <a:schemeClr val="tx2"/>
                          </a:solidFill>
                          <a:latin typeface="Candara" panose="020E0502030303020204" pitchFamily="34" charset="0"/>
                        </a:defRPr>
                      </a:lvl2pPr>
                      <a:lvl3pPr marL="1143000" indent="-228600" eaLnBrk="0" hangingPunct="0">
                        <a:spcBef>
                          <a:spcPct val="20000"/>
                        </a:spcBef>
                        <a:buClr>
                          <a:schemeClr val="accent1"/>
                        </a:buClr>
                        <a:buSzPct val="100000"/>
                        <a:buFont typeface="Symbol" panose="05050102010706020507" pitchFamily="18" charset="2"/>
                        <a:defRPr>
                          <a:solidFill>
                            <a:schemeClr val="tx2"/>
                          </a:solidFill>
                          <a:latin typeface="Candara" panose="020E0502030303020204" pitchFamily="34" charset="0"/>
                        </a:defRPr>
                      </a:lvl3pPr>
                      <a:lvl4pPr marL="1600200" indent="-228600" eaLnBrk="0" hangingPunct="0">
                        <a:spcBef>
                          <a:spcPct val="20000"/>
                        </a:spcBef>
                        <a:buClr>
                          <a:schemeClr val="accent1"/>
                        </a:buClr>
                        <a:buSzPct val="100000"/>
                        <a:buFont typeface="Symbol" panose="05050102010706020507" pitchFamily="18" charset="2"/>
                        <a:defRPr sz="1600">
                          <a:solidFill>
                            <a:schemeClr val="tx2"/>
                          </a:solidFill>
                          <a:latin typeface="Candara" panose="020E0502030303020204" pitchFamily="34" charset="0"/>
                        </a:defRPr>
                      </a:lvl4pPr>
                      <a:lvl5pPr marL="2057400" indent="-228600" eaLnBrk="0" hangingPunct="0">
                        <a:spcBef>
                          <a:spcPct val="20000"/>
                        </a:spcBef>
                        <a:buClr>
                          <a:schemeClr val="accent1"/>
                        </a:buClr>
                        <a:buSzPct val="100000"/>
                        <a:buFont typeface="Symbol" panose="05050102010706020507" pitchFamily="18" charset="2"/>
                        <a:defRPr sz="14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ndara" panose="020E0502030303020204" pitchFamily="34" charset="0"/>
                          <a:cs typeface="Arial" panose="020B0604020202020204" pitchFamily="34" charset="0"/>
                        </a:rPr>
                        <a:t>52</a:t>
                      </a:r>
                    </a:p>
                  </a:txBody>
                  <a:tcPr marL="84399" marR="84399" marT="45737" marB="45737" horzOverflow="overflow"/>
                </a:tc>
                <a:tc>
                  <a:txBody>
                    <a:bodyPr/>
                    <a:lstStyle>
                      <a:lvl1pPr eaLnBrk="0" hangingPunct="0">
                        <a:spcBef>
                          <a:spcPct val="20000"/>
                        </a:spcBef>
                        <a:buClr>
                          <a:schemeClr val="accent1"/>
                        </a:buClr>
                        <a:buSzPct val="100000"/>
                        <a:buFont typeface="Symbol" panose="05050102010706020507" pitchFamily="18" charset="2"/>
                        <a:defRPr sz="2000">
                          <a:solidFill>
                            <a:schemeClr val="tx2"/>
                          </a:solidFill>
                          <a:latin typeface="Candara" panose="020E0502030303020204" pitchFamily="34" charset="0"/>
                        </a:defRPr>
                      </a:lvl1pPr>
                      <a:lvl2pPr marL="742950" indent="-285750" eaLnBrk="0" hangingPunct="0">
                        <a:spcBef>
                          <a:spcPct val="20000"/>
                        </a:spcBef>
                        <a:buClr>
                          <a:schemeClr val="accent1"/>
                        </a:buClr>
                        <a:buSzPct val="100000"/>
                        <a:buFont typeface="Symbol" panose="05050102010706020507" pitchFamily="18" charset="2"/>
                        <a:defRPr sz="2000">
                          <a:solidFill>
                            <a:schemeClr val="tx2"/>
                          </a:solidFill>
                          <a:latin typeface="Candara" panose="020E0502030303020204" pitchFamily="34" charset="0"/>
                        </a:defRPr>
                      </a:lvl2pPr>
                      <a:lvl3pPr marL="1143000" indent="-228600" eaLnBrk="0" hangingPunct="0">
                        <a:spcBef>
                          <a:spcPct val="20000"/>
                        </a:spcBef>
                        <a:buClr>
                          <a:schemeClr val="accent1"/>
                        </a:buClr>
                        <a:buSzPct val="100000"/>
                        <a:buFont typeface="Symbol" panose="05050102010706020507" pitchFamily="18" charset="2"/>
                        <a:defRPr>
                          <a:solidFill>
                            <a:schemeClr val="tx2"/>
                          </a:solidFill>
                          <a:latin typeface="Candara" panose="020E0502030303020204" pitchFamily="34" charset="0"/>
                        </a:defRPr>
                      </a:lvl3pPr>
                      <a:lvl4pPr marL="1600200" indent="-228600" eaLnBrk="0" hangingPunct="0">
                        <a:spcBef>
                          <a:spcPct val="20000"/>
                        </a:spcBef>
                        <a:buClr>
                          <a:schemeClr val="accent1"/>
                        </a:buClr>
                        <a:buSzPct val="100000"/>
                        <a:buFont typeface="Symbol" panose="05050102010706020507" pitchFamily="18" charset="2"/>
                        <a:defRPr sz="1600">
                          <a:solidFill>
                            <a:schemeClr val="tx2"/>
                          </a:solidFill>
                          <a:latin typeface="Candara" panose="020E0502030303020204" pitchFamily="34" charset="0"/>
                        </a:defRPr>
                      </a:lvl4pPr>
                      <a:lvl5pPr marL="2057400" indent="-228600" eaLnBrk="0" hangingPunct="0">
                        <a:spcBef>
                          <a:spcPct val="20000"/>
                        </a:spcBef>
                        <a:buClr>
                          <a:schemeClr val="accent1"/>
                        </a:buClr>
                        <a:buSzPct val="100000"/>
                        <a:buFont typeface="Symbol" panose="05050102010706020507" pitchFamily="18" charset="2"/>
                        <a:defRPr sz="14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ndara" panose="020E0502030303020204" pitchFamily="34" charset="0"/>
                          <a:cs typeface="Arial" panose="020B0604020202020204" pitchFamily="34" charset="0"/>
                        </a:rPr>
                        <a:t>52</a:t>
                      </a:r>
                    </a:p>
                  </a:txBody>
                  <a:tcPr marL="84399" marR="84399" marT="45737" marB="45737" horzOverflow="overflow"/>
                </a:tc>
                <a:tc vMerge="1">
                  <a:txBody>
                    <a:bodyPr/>
                    <a:lstStyle>
                      <a:lvl1pPr eaLnBrk="0" hangingPunct="0">
                        <a:spcBef>
                          <a:spcPct val="20000"/>
                        </a:spcBef>
                        <a:buClr>
                          <a:schemeClr val="accent1"/>
                        </a:buClr>
                        <a:buSzPct val="100000"/>
                        <a:buFont typeface="Symbol" panose="05050102010706020507" pitchFamily="18" charset="2"/>
                        <a:defRPr sz="2000">
                          <a:solidFill>
                            <a:schemeClr val="tx2"/>
                          </a:solidFill>
                          <a:latin typeface="Candara" panose="020E0502030303020204" pitchFamily="34" charset="0"/>
                        </a:defRPr>
                      </a:lvl1pPr>
                      <a:lvl2pPr marL="742950" indent="-285750" eaLnBrk="0" hangingPunct="0">
                        <a:spcBef>
                          <a:spcPct val="20000"/>
                        </a:spcBef>
                        <a:buClr>
                          <a:schemeClr val="accent1"/>
                        </a:buClr>
                        <a:buSzPct val="100000"/>
                        <a:buFont typeface="Symbol" panose="05050102010706020507" pitchFamily="18" charset="2"/>
                        <a:defRPr sz="2000">
                          <a:solidFill>
                            <a:schemeClr val="tx2"/>
                          </a:solidFill>
                          <a:latin typeface="Candara" panose="020E0502030303020204" pitchFamily="34" charset="0"/>
                        </a:defRPr>
                      </a:lvl2pPr>
                      <a:lvl3pPr marL="1143000" indent="-228600" eaLnBrk="0" hangingPunct="0">
                        <a:spcBef>
                          <a:spcPct val="20000"/>
                        </a:spcBef>
                        <a:buClr>
                          <a:schemeClr val="accent1"/>
                        </a:buClr>
                        <a:buSzPct val="100000"/>
                        <a:buFont typeface="Symbol" panose="05050102010706020507" pitchFamily="18" charset="2"/>
                        <a:defRPr>
                          <a:solidFill>
                            <a:schemeClr val="tx2"/>
                          </a:solidFill>
                          <a:latin typeface="Candara" panose="020E0502030303020204" pitchFamily="34" charset="0"/>
                        </a:defRPr>
                      </a:lvl3pPr>
                      <a:lvl4pPr marL="1600200" indent="-228600" eaLnBrk="0" hangingPunct="0">
                        <a:spcBef>
                          <a:spcPct val="20000"/>
                        </a:spcBef>
                        <a:buClr>
                          <a:schemeClr val="accent1"/>
                        </a:buClr>
                        <a:buSzPct val="100000"/>
                        <a:buFont typeface="Symbol" panose="05050102010706020507" pitchFamily="18" charset="2"/>
                        <a:defRPr sz="1600">
                          <a:solidFill>
                            <a:schemeClr val="tx2"/>
                          </a:solidFill>
                          <a:latin typeface="Candara" panose="020E0502030303020204" pitchFamily="34" charset="0"/>
                        </a:defRPr>
                      </a:lvl4pPr>
                      <a:lvl5pPr marL="2057400" indent="-228600" eaLnBrk="0" hangingPunct="0">
                        <a:spcBef>
                          <a:spcPct val="20000"/>
                        </a:spcBef>
                        <a:buClr>
                          <a:schemeClr val="accent1"/>
                        </a:buClr>
                        <a:buSzPct val="100000"/>
                        <a:buFont typeface="Symbol" panose="05050102010706020507" pitchFamily="18" charset="2"/>
                        <a:defRPr sz="14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andara" panose="020E0502030303020204" pitchFamily="34" charset="0"/>
                        <a:cs typeface="Arial" panose="020B0604020202020204" pitchFamily="34" charset="0"/>
                      </a:endParaRPr>
                    </a:p>
                  </a:txBody>
                  <a:tcPr marL="84399" marR="84399" marT="45737" marB="45737" horzOverflow="overflow"/>
                </a:tc>
                <a:extLst>
                  <a:ext uri="{0D108BD9-81ED-4DB2-BD59-A6C34878D82A}">
                    <a16:rowId xmlns="" xmlns:a16="http://schemas.microsoft.com/office/drawing/2014/main" val="10003"/>
                  </a:ext>
                </a:extLst>
              </a:tr>
              <a:tr h="457200">
                <a:tc gridSpan="2">
                  <a:txBody>
                    <a:bodyPr/>
                    <a:lstStyle>
                      <a:lvl1pPr eaLnBrk="0" hangingPunct="0">
                        <a:spcBef>
                          <a:spcPct val="20000"/>
                        </a:spcBef>
                        <a:buClr>
                          <a:schemeClr val="accent1"/>
                        </a:buClr>
                        <a:buSzPct val="100000"/>
                        <a:buFont typeface="Symbol" panose="05050102010706020507" pitchFamily="18" charset="2"/>
                        <a:defRPr sz="2000">
                          <a:solidFill>
                            <a:schemeClr val="tx2"/>
                          </a:solidFill>
                          <a:latin typeface="Candara" panose="020E0502030303020204" pitchFamily="34" charset="0"/>
                        </a:defRPr>
                      </a:lvl1pPr>
                      <a:lvl2pPr marL="742950" indent="-285750" eaLnBrk="0" hangingPunct="0">
                        <a:spcBef>
                          <a:spcPct val="20000"/>
                        </a:spcBef>
                        <a:buClr>
                          <a:schemeClr val="accent1"/>
                        </a:buClr>
                        <a:buSzPct val="100000"/>
                        <a:buFont typeface="Symbol" panose="05050102010706020507" pitchFamily="18" charset="2"/>
                        <a:defRPr sz="2000">
                          <a:solidFill>
                            <a:schemeClr val="tx2"/>
                          </a:solidFill>
                          <a:latin typeface="Candara" panose="020E0502030303020204" pitchFamily="34" charset="0"/>
                        </a:defRPr>
                      </a:lvl2pPr>
                      <a:lvl3pPr marL="1143000" indent="-228600" eaLnBrk="0" hangingPunct="0">
                        <a:spcBef>
                          <a:spcPct val="20000"/>
                        </a:spcBef>
                        <a:buClr>
                          <a:schemeClr val="accent1"/>
                        </a:buClr>
                        <a:buSzPct val="100000"/>
                        <a:buFont typeface="Symbol" panose="05050102010706020507" pitchFamily="18" charset="2"/>
                        <a:defRPr>
                          <a:solidFill>
                            <a:schemeClr val="tx2"/>
                          </a:solidFill>
                          <a:latin typeface="Candara" panose="020E0502030303020204" pitchFamily="34" charset="0"/>
                        </a:defRPr>
                      </a:lvl3pPr>
                      <a:lvl4pPr marL="1600200" indent="-228600" eaLnBrk="0" hangingPunct="0">
                        <a:spcBef>
                          <a:spcPct val="20000"/>
                        </a:spcBef>
                        <a:buClr>
                          <a:schemeClr val="accent1"/>
                        </a:buClr>
                        <a:buSzPct val="100000"/>
                        <a:buFont typeface="Symbol" panose="05050102010706020507" pitchFamily="18" charset="2"/>
                        <a:defRPr sz="1600">
                          <a:solidFill>
                            <a:schemeClr val="tx2"/>
                          </a:solidFill>
                          <a:latin typeface="Candara" panose="020E0502030303020204" pitchFamily="34" charset="0"/>
                        </a:defRPr>
                      </a:lvl4pPr>
                      <a:lvl5pPr marL="2057400" indent="-228600" eaLnBrk="0" hangingPunct="0">
                        <a:spcBef>
                          <a:spcPct val="20000"/>
                        </a:spcBef>
                        <a:buClr>
                          <a:schemeClr val="accent1"/>
                        </a:buClr>
                        <a:buSzPct val="100000"/>
                        <a:buFont typeface="Symbol" panose="05050102010706020507" pitchFamily="18" charset="2"/>
                        <a:defRPr sz="14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Total Students </a:t>
                      </a:r>
                      <a:endParaRPr kumimoji="0" lang="en-US" sz="2000" b="0" i="0" u="none" strike="noStrike" cap="none" normalizeH="0" baseline="0" dirty="0" smtClean="0">
                        <a:ln>
                          <a:noFill/>
                        </a:ln>
                        <a:solidFill>
                          <a:schemeClr val="tx1"/>
                        </a:solidFill>
                        <a:effectLst/>
                        <a:latin typeface="Candara" panose="020E0502030303020204" pitchFamily="34" charset="0"/>
                        <a:cs typeface="Arial" panose="020B0604020202020204" pitchFamily="34" charset="0"/>
                      </a:endParaRPr>
                    </a:p>
                  </a:txBody>
                  <a:tcPr marL="84399" marR="84399" marT="45737" marB="45737" horzOverflow="overflow"/>
                </a:tc>
                <a:tc hMerge="1">
                  <a:txBody>
                    <a:bodyPr/>
                    <a:lstStyle/>
                    <a:p>
                      <a:endParaRPr lang="en-IN"/>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andara" panose="020E0502030303020204" pitchFamily="34" charset="0"/>
                        <a:cs typeface="Arial" panose="020B0604020202020204" pitchFamily="34" charset="0"/>
                      </a:endParaRPr>
                    </a:p>
                  </a:txBody>
                  <a:tcPr marL="84399" marR="84399" marT="45737" marB="45737" horzOverflow="overflow"/>
                </a:tc>
                <a:tc>
                  <a:txBody>
                    <a:bodyPr/>
                    <a:lstStyle>
                      <a:lvl1pPr eaLnBrk="0" hangingPunct="0">
                        <a:spcBef>
                          <a:spcPct val="20000"/>
                        </a:spcBef>
                        <a:buClr>
                          <a:schemeClr val="accent1"/>
                        </a:buClr>
                        <a:buSzPct val="100000"/>
                        <a:buFont typeface="Symbol" panose="05050102010706020507" pitchFamily="18" charset="2"/>
                        <a:defRPr sz="2000">
                          <a:solidFill>
                            <a:schemeClr val="tx2"/>
                          </a:solidFill>
                          <a:latin typeface="Candara" panose="020E0502030303020204" pitchFamily="34" charset="0"/>
                        </a:defRPr>
                      </a:lvl1pPr>
                      <a:lvl2pPr marL="742950" indent="-285750" eaLnBrk="0" hangingPunct="0">
                        <a:spcBef>
                          <a:spcPct val="20000"/>
                        </a:spcBef>
                        <a:buClr>
                          <a:schemeClr val="accent1"/>
                        </a:buClr>
                        <a:buSzPct val="100000"/>
                        <a:buFont typeface="Symbol" panose="05050102010706020507" pitchFamily="18" charset="2"/>
                        <a:defRPr sz="2000">
                          <a:solidFill>
                            <a:schemeClr val="tx2"/>
                          </a:solidFill>
                          <a:latin typeface="Candara" panose="020E0502030303020204" pitchFamily="34" charset="0"/>
                        </a:defRPr>
                      </a:lvl2pPr>
                      <a:lvl3pPr marL="1143000" indent="-228600" eaLnBrk="0" hangingPunct="0">
                        <a:spcBef>
                          <a:spcPct val="20000"/>
                        </a:spcBef>
                        <a:buClr>
                          <a:schemeClr val="accent1"/>
                        </a:buClr>
                        <a:buSzPct val="100000"/>
                        <a:buFont typeface="Symbol" panose="05050102010706020507" pitchFamily="18" charset="2"/>
                        <a:defRPr>
                          <a:solidFill>
                            <a:schemeClr val="tx2"/>
                          </a:solidFill>
                          <a:latin typeface="Candara" panose="020E0502030303020204" pitchFamily="34" charset="0"/>
                        </a:defRPr>
                      </a:lvl3pPr>
                      <a:lvl4pPr marL="1600200" indent="-228600" eaLnBrk="0" hangingPunct="0">
                        <a:spcBef>
                          <a:spcPct val="20000"/>
                        </a:spcBef>
                        <a:buClr>
                          <a:schemeClr val="accent1"/>
                        </a:buClr>
                        <a:buSzPct val="100000"/>
                        <a:buFont typeface="Symbol" panose="05050102010706020507" pitchFamily="18" charset="2"/>
                        <a:defRPr sz="1600">
                          <a:solidFill>
                            <a:schemeClr val="tx2"/>
                          </a:solidFill>
                          <a:latin typeface="Candara" panose="020E0502030303020204" pitchFamily="34" charset="0"/>
                        </a:defRPr>
                      </a:lvl4pPr>
                      <a:lvl5pPr marL="2057400" indent="-228600" eaLnBrk="0" hangingPunct="0">
                        <a:spcBef>
                          <a:spcPct val="20000"/>
                        </a:spcBef>
                        <a:buClr>
                          <a:schemeClr val="accent1"/>
                        </a:buClr>
                        <a:buSzPct val="100000"/>
                        <a:buFont typeface="Symbol" panose="05050102010706020507" pitchFamily="18" charset="2"/>
                        <a:defRPr sz="14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andara" panose="020E0502030303020204" pitchFamily="34" charset="0"/>
                        <a:cs typeface="Arial" panose="020B0604020202020204" pitchFamily="34" charset="0"/>
                      </a:endParaRPr>
                    </a:p>
                  </a:txBody>
                  <a:tcPr marL="84399" marR="84399" marT="45737" marB="45737" horzOverflow="overflow"/>
                </a:tc>
                <a:tc>
                  <a:txBody>
                    <a:bodyPr/>
                    <a:lstStyle>
                      <a:lvl1pPr eaLnBrk="0" hangingPunct="0">
                        <a:spcBef>
                          <a:spcPct val="20000"/>
                        </a:spcBef>
                        <a:buClr>
                          <a:schemeClr val="accent1"/>
                        </a:buClr>
                        <a:buSzPct val="100000"/>
                        <a:buFont typeface="Symbol" panose="05050102010706020507" pitchFamily="18" charset="2"/>
                        <a:defRPr sz="2000">
                          <a:solidFill>
                            <a:schemeClr val="tx2"/>
                          </a:solidFill>
                          <a:latin typeface="Candara" panose="020E0502030303020204" pitchFamily="34" charset="0"/>
                        </a:defRPr>
                      </a:lvl1pPr>
                      <a:lvl2pPr marL="742950" indent="-285750" eaLnBrk="0" hangingPunct="0">
                        <a:spcBef>
                          <a:spcPct val="20000"/>
                        </a:spcBef>
                        <a:buClr>
                          <a:schemeClr val="accent1"/>
                        </a:buClr>
                        <a:buSzPct val="100000"/>
                        <a:buFont typeface="Symbol" panose="05050102010706020507" pitchFamily="18" charset="2"/>
                        <a:defRPr sz="2000">
                          <a:solidFill>
                            <a:schemeClr val="tx2"/>
                          </a:solidFill>
                          <a:latin typeface="Candara" panose="020E0502030303020204" pitchFamily="34" charset="0"/>
                        </a:defRPr>
                      </a:lvl2pPr>
                      <a:lvl3pPr marL="1143000" indent="-228600" eaLnBrk="0" hangingPunct="0">
                        <a:spcBef>
                          <a:spcPct val="20000"/>
                        </a:spcBef>
                        <a:buClr>
                          <a:schemeClr val="accent1"/>
                        </a:buClr>
                        <a:buSzPct val="100000"/>
                        <a:buFont typeface="Symbol" panose="05050102010706020507" pitchFamily="18" charset="2"/>
                        <a:defRPr>
                          <a:solidFill>
                            <a:schemeClr val="tx2"/>
                          </a:solidFill>
                          <a:latin typeface="Candara" panose="020E0502030303020204" pitchFamily="34" charset="0"/>
                        </a:defRPr>
                      </a:lvl3pPr>
                      <a:lvl4pPr marL="1600200" indent="-228600" eaLnBrk="0" hangingPunct="0">
                        <a:spcBef>
                          <a:spcPct val="20000"/>
                        </a:spcBef>
                        <a:buClr>
                          <a:schemeClr val="accent1"/>
                        </a:buClr>
                        <a:buSzPct val="100000"/>
                        <a:buFont typeface="Symbol" panose="05050102010706020507" pitchFamily="18" charset="2"/>
                        <a:defRPr sz="1600">
                          <a:solidFill>
                            <a:schemeClr val="tx2"/>
                          </a:solidFill>
                          <a:latin typeface="Candara" panose="020E0502030303020204" pitchFamily="34" charset="0"/>
                        </a:defRPr>
                      </a:lvl4pPr>
                      <a:lvl5pPr marL="2057400" indent="-228600" eaLnBrk="0" hangingPunct="0">
                        <a:spcBef>
                          <a:spcPct val="20000"/>
                        </a:spcBef>
                        <a:buClr>
                          <a:schemeClr val="accent1"/>
                        </a:buClr>
                        <a:buSzPct val="100000"/>
                        <a:buFont typeface="Symbol" panose="05050102010706020507" pitchFamily="18" charset="2"/>
                        <a:defRPr sz="14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andara" panose="020E0502030303020204" pitchFamily="34" charset="0"/>
                        <a:cs typeface="Arial" panose="020B0604020202020204" pitchFamily="34" charset="0"/>
                      </a:endParaRPr>
                    </a:p>
                  </a:txBody>
                  <a:tcPr marL="84399" marR="84399" marT="45737" marB="45737" horzOverflow="overflow"/>
                </a:tc>
                <a:tc>
                  <a:txBody>
                    <a:bodyPr/>
                    <a:lstStyle>
                      <a:lvl1pPr eaLnBrk="0" hangingPunct="0">
                        <a:spcBef>
                          <a:spcPct val="20000"/>
                        </a:spcBef>
                        <a:buClr>
                          <a:schemeClr val="accent1"/>
                        </a:buClr>
                        <a:buSzPct val="100000"/>
                        <a:buFont typeface="Symbol" panose="05050102010706020507" pitchFamily="18" charset="2"/>
                        <a:defRPr sz="2000">
                          <a:solidFill>
                            <a:schemeClr val="tx2"/>
                          </a:solidFill>
                          <a:latin typeface="Candara" panose="020E0502030303020204" pitchFamily="34" charset="0"/>
                        </a:defRPr>
                      </a:lvl1pPr>
                      <a:lvl2pPr marL="742950" indent="-285750" eaLnBrk="0" hangingPunct="0">
                        <a:spcBef>
                          <a:spcPct val="20000"/>
                        </a:spcBef>
                        <a:buClr>
                          <a:schemeClr val="accent1"/>
                        </a:buClr>
                        <a:buSzPct val="100000"/>
                        <a:buFont typeface="Symbol" panose="05050102010706020507" pitchFamily="18" charset="2"/>
                        <a:defRPr sz="2000">
                          <a:solidFill>
                            <a:schemeClr val="tx2"/>
                          </a:solidFill>
                          <a:latin typeface="Candara" panose="020E0502030303020204" pitchFamily="34" charset="0"/>
                        </a:defRPr>
                      </a:lvl2pPr>
                      <a:lvl3pPr marL="1143000" indent="-228600" eaLnBrk="0" hangingPunct="0">
                        <a:spcBef>
                          <a:spcPct val="20000"/>
                        </a:spcBef>
                        <a:buClr>
                          <a:schemeClr val="accent1"/>
                        </a:buClr>
                        <a:buSzPct val="100000"/>
                        <a:buFont typeface="Symbol" panose="05050102010706020507" pitchFamily="18" charset="2"/>
                        <a:defRPr>
                          <a:solidFill>
                            <a:schemeClr val="tx2"/>
                          </a:solidFill>
                          <a:latin typeface="Candara" panose="020E0502030303020204" pitchFamily="34" charset="0"/>
                        </a:defRPr>
                      </a:lvl3pPr>
                      <a:lvl4pPr marL="1600200" indent="-228600" eaLnBrk="0" hangingPunct="0">
                        <a:spcBef>
                          <a:spcPct val="20000"/>
                        </a:spcBef>
                        <a:buClr>
                          <a:schemeClr val="accent1"/>
                        </a:buClr>
                        <a:buSzPct val="100000"/>
                        <a:buFont typeface="Symbol" panose="05050102010706020507" pitchFamily="18" charset="2"/>
                        <a:defRPr sz="1600">
                          <a:solidFill>
                            <a:schemeClr val="tx2"/>
                          </a:solidFill>
                          <a:latin typeface="Candara" panose="020E0502030303020204" pitchFamily="34" charset="0"/>
                        </a:defRPr>
                      </a:lvl4pPr>
                      <a:lvl5pPr marL="2057400" indent="-228600" eaLnBrk="0" hangingPunct="0">
                        <a:spcBef>
                          <a:spcPct val="20000"/>
                        </a:spcBef>
                        <a:buClr>
                          <a:schemeClr val="accent1"/>
                        </a:buClr>
                        <a:buSzPct val="100000"/>
                        <a:buFont typeface="Symbol" panose="05050102010706020507" pitchFamily="18" charset="2"/>
                        <a:defRPr sz="14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ndara" panose="020E0502030303020204" pitchFamily="34" charset="0"/>
                          <a:cs typeface="Arial" panose="020B0604020202020204" pitchFamily="34" charset="0"/>
                        </a:rPr>
                        <a:t>54</a:t>
                      </a:r>
                    </a:p>
                  </a:txBody>
                  <a:tcPr marL="84399" marR="84399" marT="45737" marB="45737" horzOverflow="overflow"/>
                </a:tc>
                <a:extLst>
                  <a:ext uri="{0D108BD9-81ED-4DB2-BD59-A6C34878D82A}">
                    <a16:rowId xmlns="" xmlns:a16="http://schemas.microsoft.com/office/drawing/2014/main" val="10004"/>
                  </a:ext>
                </a:extLst>
              </a:tr>
            </a:tbl>
          </a:graphicData>
        </a:graphic>
      </p:graphicFrame>
      <p:sp>
        <p:nvSpPr>
          <p:cNvPr id="9" name="Rectangle 8"/>
          <p:cNvSpPr/>
          <p:nvPr/>
        </p:nvSpPr>
        <p:spPr>
          <a:xfrm>
            <a:off x="838200" y="1303339"/>
            <a:ext cx="8229600" cy="708025"/>
          </a:xfrm>
          <a:prstGeom prst="rect">
            <a:avLst/>
          </a:prstGeom>
        </p:spPr>
        <p:txBody>
          <a:bodyPr>
            <a:spAutoFit/>
          </a:bodyPr>
          <a:lstStyle/>
          <a:p>
            <a:pPr marL="457200" indent="-457200">
              <a:buFont typeface="+mj-lt"/>
              <a:buAutoNum type="arabicPeriod"/>
              <a:defRPr/>
            </a:pPr>
            <a:r>
              <a:rPr lang="en-US" sz="2000" kern="0" dirty="0">
                <a:solidFill>
                  <a:srgbClr val="000000"/>
                </a:solidFill>
                <a:cs typeface="Calibri" panose="020F0502020204030204" pitchFamily="34" charset="0"/>
              </a:rPr>
              <a:t>Fill the first 4 columns of the Table given below. The table is appended in the </a:t>
            </a:r>
            <a:r>
              <a:rPr lang="en-US" sz="2000" kern="0" dirty="0" smtClean="0">
                <a:solidFill>
                  <a:srgbClr val="000000"/>
                </a:solidFill>
                <a:cs typeface="Calibri" panose="020F0502020204030204" pitchFamily="34" charset="0"/>
              </a:rPr>
              <a:t>Field Notes of the guidelines document</a:t>
            </a:r>
            <a:endParaRPr lang="en-US" sz="2000" kern="0" dirty="0">
              <a:solidFill>
                <a:srgbClr val="000000"/>
              </a:solidFill>
              <a:cs typeface="Calibri" panose="020F0502020204030204" pitchFamily="34" charset="0"/>
            </a:endParaRPr>
          </a:p>
        </p:txBody>
      </p:sp>
      <p:sp>
        <p:nvSpPr>
          <p:cNvPr id="45100" name="Isosceles Triangle 1"/>
          <p:cNvSpPr>
            <a:spLocks noChangeArrowheads="1"/>
          </p:cNvSpPr>
          <p:nvPr/>
        </p:nvSpPr>
        <p:spPr bwMode="auto">
          <a:xfrm rot="10800000">
            <a:off x="8110539" y="5529263"/>
            <a:ext cx="409575" cy="368300"/>
          </a:xfrm>
          <a:prstGeom prst="triangle">
            <a:avLst>
              <a:gd name="adj" fmla="val 46444"/>
            </a:avLst>
          </a:prstGeom>
          <a:solidFill>
            <a:srgbClr val="C00000"/>
          </a:solidFill>
          <a:ln w="9525" algn="ctr">
            <a:solidFill>
              <a:srgbClr val="C00000"/>
            </a:solidFill>
            <a:round/>
            <a:headEnd/>
            <a:tailEnd/>
          </a:ln>
        </p:spPr>
        <p:txBody>
          <a:bodyPr lIns="0" tIns="0" rIns="0" bIns="0"/>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9pPr>
          </a:lstStyle>
          <a:p>
            <a:pPr eaLnBrk="1" hangingPunct="1">
              <a:spcBef>
                <a:spcPct val="50000"/>
              </a:spcBef>
              <a:buClrTx/>
              <a:buSzTx/>
              <a:buFontTx/>
              <a:buNone/>
            </a:pPr>
            <a:endParaRPr lang="en-US" altLang="en-US" sz="1200" dirty="0">
              <a:solidFill>
                <a:srgbClr val="000000"/>
              </a:solidFill>
            </a:endParaRPr>
          </a:p>
        </p:txBody>
      </p:sp>
      <p:sp>
        <p:nvSpPr>
          <p:cNvPr id="4" name="TextBox 3"/>
          <p:cNvSpPr txBox="1"/>
          <p:nvPr/>
        </p:nvSpPr>
        <p:spPr>
          <a:xfrm>
            <a:off x="5561274" y="5765801"/>
            <a:ext cx="4584700" cy="708025"/>
          </a:xfrm>
          <a:prstGeom prst="rect">
            <a:avLst/>
          </a:prstGeom>
        </p:spPr>
        <p:txBody>
          <a:bodyPr>
            <a:spAutoFit/>
          </a:bodyPr>
          <a:lstStyle/>
          <a:p>
            <a:pPr algn="ctr">
              <a:defRPr/>
            </a:pPr>
            <a:r>
              <a:rPr lang="en-US" sz="2000" kern="0" dirty="0">
                <a:solidFill>
                  <a:srgbClr val="000000"/>
                </a:solidFill>
                <a:cs typeface="Calibri" panose="020F0502020204030204" pitchFamily="34" charset="0"/>
              </a:rPr>
              <a:t>Column needs to be filled after selecting the section</a:t>
            </a:r>
          </a:p>
        </p:txBody>
      </p:sp>
    </p:spTree>
    <p:extLst>
      <p:ext uri="{BB962C8B-B14F-4D97-AF65-F5344CB8AC3E}">
        <p14:creationId xmlns:p14="http://schemas.microsoft.com/office/powerpoint/2010/main" val="158372136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Title 1"/>
          <p:cNvSpPr txBox="1">
            <a:spLocks/>
          </p:cNvSpPr>
          <p:nvPr/>
        </p:nvSpPr>
        <p:spPr>
          <a:xfrm>
            <a:off x="1958976" y="219076"/>
            <a:ext cx="8304140" cy="792163"/>
          </a:xfrm>
          <a:prstGeom prst="rect">
            <a:avLst/>
          </a:prstGeom>
        </p:spPr>
        <p:txBody>
          <a:bodyPr anchor="ctr"/>
          <a:lstStyle>
            <a:lvl1pPr algn="l" rtl="0" eaLnBrk="0" fontAlgn="base" hangingPunct="0">
              <a:spcBef>
                <a:spcPct val="40000"/>
              </a:spcBef>
              <a:spcAft>
                <a:spcPct val="0"/>
              </a:spcAft>
              <a:defRPr b="1">
                <a:solidFill>
                  <a:schemeClr val="bg1"/>
                </a:solidFill>
                <a:latin typeface="+mj-lt"/>
                <a:ea typeface="+mj-ea"/>
                <a:cs typeface="+mj-cs"/>
              </a:defRPr>
            </a:lvl1pPr>
            <a:lvl2pPr algn="l" rtl="0" eaLnBrk="0" fontAlgn="base" hangingPunct="0">
              <a:spcBef>
                <a:spcPct val="40000"/>
              </a:spcBef>
              <a:spcAft>
                <a:spcPct val="0"/>
              </a:spcAft>
              <a:defRPr b="1">
                <a:solidFill>
                  <a:schemeClr val="bg1"/>
                </a:solidFill>
                <a:latin typeface="Arial" charset="0"/>
                <a:cs typeface="Arial" charset="0"/>
              </a:defRPr>
            </a:lvl2pPr>
            <a:lvl3pPr algn="l" rtl="0" eaLnBrk="0" fontAlgn="base" hangingPunct="0">
              <a:spcBef>
                <a:spcPct val="40000"/>
              </a:spcBef>
              <a:spcAft>
                <a:spcPct val="0"/>
              </a:spcAft>
              <a:defRPr b="1">
                <a:solidFill>
                  <a:schemeClr val="bg1"/>
                </a:solidFill>
                <a:latin typeface="Arial" charset="0"/>
                <a:cs typeface="Arial" charset="0"/>
              </a:defRPr>
            </a:lvl3pPr>
            <a:lvl4pPr algn="l" rtl="0" eaLnBrk="0" fontAlgn="base" hangingPunct="0">
              <a:spcBef>
                <a:spcPct val="40000"/>
              </a:spcBef>
              <a:spcAft>
                <a:spcPct val="0"/>
              </a:spcAft>
              <a:defRPr b="1">
                <a:solidFill>
                  <a:schemeClr val="bg1"/>
                </a:solidFill>
                <a:latin typeface="Arial" charset="0"/>
                <a:cs typeface="Arial" charset="0"/>
              </a:defRPr>
            </a:lvl4pPr>
            <a:lvl5pPr algn="l" rtl="0" eaLnBrk="0" fontAlgn="base" hangingPunct="0">
              <a:spcBef>
                <a:spcPct val="40000"/>
              </a:spcBef>
              <a:spcAft>
                <a:spcPct val="0"/>
              </a:spcAft>
              <a:defRPr b="1">
                <a:solidFill>
                  <a:schemeClr val="bg1"/>
                </a:solidFill>
                <a:latin typeface="Arial" charset="0"/>
                <a:cs typeface="Arial" charset="0"/>
              </a:defRPr>
            </a:lvl5pPr>
            <a:lvl6pPr marL="457200" algn="l" rtl="0" eaLnBrk="1" fontAlgn="base" hangingPunct="1">
              <a:spcBef>
                <a:spcPct val="40000"/>
              </a:spcBef>
              <a:spcAft>
                <a:spcPct val="0"/>
              </a:spcAft>
              <a:defRPr b="1">
                <a:solidFill>
                  <a:schemeClr val="bg1"/>
                </a:solidFill>
                <a:latin typeface="Arial" charset="0"/>
                <a:cs typeface="Arial" charset="0"/>
              </a:defRPr>
            </a:lvl6pPr>
            <a:lvl7pPr marL="914400" algn="l" rtl="0" eaLnBrk="1" fontAlgn="base" hangingPunct="1">
              <a:spcBef>
                <a:spcPct val="40000"/>
              </a:spcBef>
              <a:spcAft>
                <a:spcPct val="0"/>
              </a:spcAft>
              <a:defRPr b="1">
                <a:solidFill>
                  <a:schemeClr val="bg1"/>
                </a:solidFill>
                <a:latin typeface="Arial" charset="0"/>
                <a:cs typeface="Arial" charset="0"/>
              </a:defRPr>
            </a:lvl7pPr>
            <a:lvl8pPr marL="1371600" algn="l" rtl="0" eaLnBrk="1" fontAlgn="base" hangingPunct="1">
              <a:spcBef>
                <a:spcPct val="40000"/>
              </a:spcBef>
              <a:spcAft>
                <a:spcPct val="0"/>
              </a:spcAft>
              <a:defRPr b="1">
                <a:solidFill>
                  <a:schemeClr val="bg1"/>
                </a:solidFill>
                <a:latin typeface="Arial" charset="0"/>
                <a:cs typeface="Arial" charset="0"/>
              </a:defRPr>
            </a:lvl8pPr>
            <a:lvl9pPr marL="1828800" algn="l" rtl="0" eaLnBrk="1" fontAlgn="base" hangingPunct="1">
              <a:spcBef>
                <a:spcPct val="40000"/>
              </a:spcBef>
              <a:spcAft>
                <a:spcPct val="0"/>
              </a:spcAft>
              <a:defRPr b="1">
                <a:solidFill>
                  <a:schemeClr val="bg1"/>
                </a:solidFill>
                <a:latin typeface="Arial" charset="0"/>
                <a:cs typeface="Arial" charset="0"/>
              </a:defRPr>
            </a:lvl9pPr>
          </a:lstStyle>
          <a:p>
            <a:pPr eaLnBrk="1" hangingPunct="1">
              <a:defRPr/>
            </a:pPr>
            <a:r>
              <a:rPr lang="en-US" sz="3600" b="0" dirty="0">
                <a:latin typeface="Calibri" panose="020F0502020204030204" pitchFamily="34" charset="0"/>
                <a:ea typeface="+mn-ea"/>
                <a:cs typeface="Calibri" panose="020F0502020204030204" pitchFamily="34" charset="0"/>
              </a:rPr>
              <a:t>Random Selection of Section: Key Processes </a:t>
            </a:r>
            <a:r>
              <a:rPr lang="en-US" sz="3600" b="0" dirty="0" smtClean="0">
                <a:latin typeface="Calibri" panose="020F0502020204030204" pitchFamily="34" charset="0"/>
                <a:ea typeface="+mn-ea"/>
                <a:cs typeface="Calibri" panose="020F0502020204030204" pitchFamily="34" charset="0"/>
              </a:rPr>
              <a:t>(4/14)</a:t>
            </a:r>
            <a:endParaRPr lang="en-US" sz="3600" b="0" dirty="0">
              <a:latin typeface="Calibri" panose="020F0502020204030204" pitchFamily="34" charset="0"/>
              <a:ea typeface="+mn-ea"/>
              <a:cs typeface="Calibri" panose="020F0502020204030204" pitchFamily="34" charset="0"/>
            </a:endParaRPr>
          </a:p>
        </p:txBody>
      </p:sp>
      <p:sp>
        <p:nvSpPr>
          <p:cNvPr id="2" name="TextBox 1"/>
          <p:cNvSpPr txBox="1"/>
          <p:nvPr/>
        </p:nvSpPr>
        <p:spPr>
          <a:xfrm>
            <a:off x="1036637" y="1251744"/>
            <a:ext cx="8380317" cy="5508625"/>
          </a:xfrm>
          <a:prstGeom prst="rect">
            <a:avLst/>
          </a:prstGeom>
        </p:spPr>
        <p:txBody>
          <a:bodyPr wrap="square">
            <a:spAutoFit/>
          </a:bodyPr>
          <a:lstStyle/>
          <a:p>
            <a:pPr marL="457200" indent="-457200">
              <a:buFont typeface="+mj-lt"/>
              <a:buAutoNum type="arabicPeriod" startAt="2"/>
              <a:defRPr/>
            </a:pPr>
            <a:r>
              <a:rPr lang="en-US" sz="2000" kern="0" dirty="0">
                <a:solidFill>
                  <a:srgbClr val="000000"/>
                </a:solidFill>
                <a:latin typeface="Calibri" panose="020F0502020204030204" pitchFamily="34" charset="0"/>
                <a:cs typeface="Calibri" panose="020F0502020204030204" pitchFamily="34" charset="0"/>
              </a:rPr>
              <a:t>Refer to the sampled school’s UDISE Code (e.g. given below)</a:t>
            </a:r>
          </a:p>
          <a:p>
            <a:pPr>
              <a:defRPr/>
            </a:pPr>
            <a:endParaRPr lang="en-US" sz="2000" kern="0" dirty="0">
              <a:solidFill>
                <a:srgbClr val="000000"/>
              </a:solidFill>
              <a:latin typeface="Calibri" panose="020F0502020204030204" pitchFamily="34" charset="0"/>
              <a:cs typeface="Calibri" panose="020F0502020204030204" pitchFamily="34" charset="0"/>
            </a:endParaRPr>
          </a:p>
          <a:p>
            <a:pPr>
              <a:defRPr/>
            </a:pPr>
            <a:endParaRPr lang="en-US" sz="2000" kern="0" dirty="0">
              <a:solidFill>
                <a:srgbClr val="000000"/>
              </a:solidFill>
              <a:latin typeface="Calibri" panose="020F0502020204030204" pitchFamily="34" charset="0"/>
              <a:cs typeface="Calibri" panose="020F0502020204030204" pitchFamily="34" charset="0"/>
            </a:endParaRPr>
          </a:p>
          <a:p>
            <a:pPr>
              <a:defRPr/>
            </a:pPr>
            <a:endParaRPr lang="en-US" sz="2000" kern="0" dirty="0">
              <a:solidFill>
                <a:srgbClr val="000000"/>
              </a:solidFill>
              <a:latin typeface="Calibri" panose="020F0502020204030204" pitchFamily="34" charset="0"/>
              <a:cs typeface="Calibri" panose="020F0502020204030204" pitchFamily="34" charset="0"/>
            </a:endParaRPr>
          </a:p>
          <a:p>
            <a:pPr>
              <a:defRPr/>
            </a:pPr>
            <a:endParaRPr lang="en-US" sz="2000" kern="0" dirty="0">
              <a:solidFill>
                <a:srgbClr val="000000"/>
              </a:solidFill>
              <a:latin typeface="Calibri" panose="020F0502020204030204" pitchFamily="34" charset="0"/>
              <a:cs typeface="Calibri" panose="020F0502020204030204" pitchFamily="34" charset="0"/>
            </a:endParaRPr>
          </a:p>
          <a:p>
            <a:pPr>
              <a:defRPr/>
            </a:pPr>
            <a:endParaRPr lang="en-US" sz="2000" kern="0" dirty="0">
              <a:solidFill>
                <a:srgbClr val="000000"/>
              </a:solidFill>
              <a:latin typeface="Calibri" panose="020F0502020204030204" pitchFamily="34" charset="0"/>
              <a:cs typeface="Calibri" panose="020F0502020204030204" pitchFamily="34" charset="0"/>
            </a:endParaRPr>
          </a:p>
          <a:p>
            <a:pPr marL="457200" indent="-457200">
              <a:buFont typeface="+mj-lt"/>
              <a:buAutoNum type="arabicPeriod" startAt="3"/>
              <a:defRPr/>
            </a:pPr>
            <a:r>
              <a:rPr lang="en-US" sz="2000" kern="0" dirty="0">
                <a:solidFill>
                  <a:srgbClr val="000000"/>
                </a:solidFill>
                <a:latin typeface="Calibri" panose="020F0502020204030204" pitchFamily="34" charset="0"/>
                <a:cs typeface="Calibri" panose="020F0502020204030204" pitchFamily="34" charset="0"/>
              </a:rPr>
              <a:t>Add together, digits of the district code (two digits) and the digits of the school code (two digits</a:t>
            </a:r>
            <a:r>
              <a:rPr lang="en-US" sz="2000" kern="0" dirty="0" smtClean="0">
                <a:solidFill>
                  <a:srgbClr val="000000"/>
                </a:solidFill>
                <a:latin typeface="Calibri" panose="020F0502020204030204" pitchFamily="34" charset="0"/>
                <a:cs typeface="Calibri" panose="020F0502020204030204" pitchFamily="34" charset="0"/>
              </a:rPr>
              <a:t>) </a:t>
            </a:r>
            <a:endParaRPr lang="en-US" sz="2000" kern="0" dirty="0">
              <a:solidFill>
                <a:srgbClr val="000000"/>
              </a:solidFill>
              <a:latin typeface="Calibri" panose="020F0502020204030204" pitchFamily="34" charset="0"/>
              <a:cs typeface="Calibri" panose="020F0502020204030204" pitchFamily="34" charset="0"/>
            </a:endParaRPr>
          </a:p>
          <a:p>
            <a:pPr marL="457200" indent="-457200">
              <a:buFont typeface="+mj-lt"/>
              <a:buAutoNum type="arabicPeriod" startAt="4"/>
              <a:defRPr/>
            </a:pPr>
            <a:r>
              <a:rPr lang="en-US" sz="2000" kern="0" dirty="0">
                <a:solidFill>
                  <a:srgbClr val="000000"/>
                </a:solidFill>
                <a:latin typeface="Calibri" panose="020F0502020204030204" pitchFamily="34" charset="0"/>
                <a:cs typeface="Calibri" panose="020F0502020204030204" pitchFamily="34" charset="0"/>
              </a:rPr>
              <a:t>Write down the result</a:t>
            </a:r>
          </a:p>
          <a:p>
            <a:pPr marL="457200" indent="-457200">
              <a:buFont typeface="+mj-lt"/>
              <a:buAutoNum type="arabicPeriod" startAt="4"/>
              <a:defRPr/>
            </a:pPr>
            <a:endParaRPr lang="en-US" sz="2000" kern="0" dirty="0">
              <a:solidFill>
                <a:srgbClr val="000000"/>
              </a:solidFill>
              <a:latin typeface="Calibri" panose="020F0502020204030204" pitchFamily="34" charset="0"/>
              <a:cs typeface="Calibri" panose="020F0502020204030204" pitchFamily="34" charset="0"/>
            </a:endParaRPr>
          </a:p>
          <a:p>
            <a:pPr>
              <a:defRPr/>
            </a:pPr>
            <a:r>
              <a:rPr lang="en-US" sz="2000" kern="0" dirty="0">
                <a:solidFill>
                  <a:srgbClr val="000000"/>
                </a:solidFill>
                <a:latin typeface="Calibri" panose="020F0502020204030204" pitchFamily="34" charset="0"/>
                <a:cs typeface="Calibri" panose="020F0502020204030204" pitchFamily="34" charset="0"/>
              </a:rPr>
              <a:t>In our example, district code is ‘12’ and school code ‘13’. Add digits of the district code to the digits of the school code</a:t>
            </a:r>
          </a:p>
          <a:p>
            <a:pPr>
              <a:defRPr/>
            </a:pPr>
            <a:endParaRPr lang="en-US" sz="2000" kern="0" dirty="0">
              <a:solidFill>
                <a:srgbClr val="000000"/>
              </a:solidFill>
              <a:latin typeface="Calibri" panose="020F0502020204030204" pitchFamily="34" charset="0"/>
              <a:cs typeface="Calibri" panose="020F0502020204030204" pitchFamily="34" charset="0"/>
            </a:endParaRPr>
          </a:p>
          <a:p>
            <a:pPr>
              <a:defRPr/>
            </a:pPr>
            <a:r>
              <a:rPr lang="en-US" sz="2000" kern="0" dirty="0">
                <a:solidFill>
                  <a:srgbClr val="000000"/>
                </a:solidFill>
                <a:latin typeface="Calibri" panose="020F0502020204030204" pitchFamily="34" charset="0"/>
                <a:cs typeface="Calibri" panose="020F0502020204030204" pitchFamily="34" charset="0"/>
              </a:rPr>
              <a:t>Final result is = 1 + 2 + 1 + 3 =</a:t>
            </a:r>
          </a:p>
          <a:p>
            <a:pPr>
              <a:defRPr/>
            </a:pPr>
            <a:endParaRPr lang="en-US" sz="2400" kern="0" dirty="0">
              <a:solidFill>
                <a:srgbClr val="000000"/>
              </a:solidFill>
              <a:latin typeface="Calibri" panose="020F0502020204030204" pitchFamily="34" charset="0"/>
              <a:cs typeface="Calibri" panose="020F0502020204030204" pitchFamily="34" charset="0"/>
            </a:endParaRPr>
          </a:p>
          <a:p>
            <a:pPr>
              <a:defRPr/>
            </a:pPr>
            <a:endParaRPr lang="en-US" sz="2400" kern="0" dirty="0">
              <a:solidFill>
                <a:srgbClr val="000000"/>
              </a:solidFill>
              <a:latin typeface="Calibri" panose="020F0502020204030204" pitchFamily="34" charset="0"/>
              <a:cs typeface="Calibri" panose="020F0502020204030204" pitchFamily="34" charset="0"/>
            </a:endParaRPr>
          </a:p>
          <a:p>
            <a:pPr>
              <a:defRPr/>
            </a:pPr>
            <a:endParaRPr lang="en-US" sz="2400" kern="0" dirty="0">
              <a:solidFill>
                <a:srgbClr val="000000"/>
              </a:solidFill>
              <a:latin typeface="Calibri" panose="020F0502020204030204" pitchFamily="34" charset="0"/>
              <a:cs typeface="Calibri" panose="020F050202020403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551878155"/>
              </p:ext>
            </p:extLst>
          </p:nvPr>
        </p:nvGraphicFramePr>
        <p:xfrm>
          <a:off x="1735138" y="1752600"/>
          <a:ext cx="6715125" cy="1073150"/>
        </p:xfrm>
        <a:graphic>
          <a:graphicData uri="http://schemas.openxmlformats.org/drawingml/2006/table">
            <a:tbl>
              <a:tblPr/>
              <a:tblGrid>
                <a:gridCol w="611188">
                  <a:extLst>
                    <a:ext uri="{9D8B030D-6E8A-4147-A177-3AD203B41FA5}">
                      <a16:colId xmlns="" xmlns:a16="http://schemas.microsoft.com/office/drawing/2014/main" val="20000"/>
                    </a:ext>
                  </a:extLst>
                </a:gridCol>
                <a:gridCol w="609600">
                  <a:extLst>
                    <a:ext uri="{9D8B030D-6E8A-4147-A177-3AD203B41FA5}">
                      <a16:colId xmlns="" xmlns:a16="http://schemas.microsoft.com/office/drawing/2014/main" val="20001"/>
                    </a:ext>
                  </a:extLst>
                </a:gridCol>
                <a:gridCol w="611187">
                  <a:extLst>
                    <a:ext uri="{9D8B030D-6E8A-4147-A177-3AD203B41FA5}">
                      <a16:colId xmlns="" xmlns:a16="http://schemas.microsoft.com/office/drawing/2014/main" val="20002"/>
                    </a:ext>
                  </a:extLst>
                </a:gridCol>
                <a:gridCol w="609600">
                  <a:extLst>
                    <a:ext uri="{9D8B030D-6E8A-4147-A177-3AD203B41FA5}">
                      <a16:colId xmlns="" xmlns:a16="http://schemas.microsoft.com/office/drawing/2014/main" val="20003"/>
                    </a:ext>
                  </a:extLst>
                </a:gridCol>
                <a:gridCol w="611188">
                  <a:extLst>
                    <a:ext uri="{9D8B030D-6E8A-4147-A177-3AD203B41FA5}">
                      <a16:colId xmlns="" xmlns:a16="http://schemas.microsoft.com/office/drawing/2014/main" val="20004"/>
                    </a:ext>
                  </a:extLst>
                </a:gridCol>
                <a:gridCol w="609600">
                  <a:extLst>
                    <a:ext uri="{9D8B030D-6E8A-4147-A177-3AD203B41FA5}">
                      <a16:colId xmlns="" xmlns:a16="http://schemas.microsoft.com/office/drawing/2014/main" val="20005"/>
                    </a:ext>
                  </a:extLst>
                </a:gridCol>
                <a:gridCol w="611187">
                  <a:extLst>
                    <a:ext uri="{9D8B030D-6E8A-4147-A177-3AD203B41FA5}">
                      <a16:colId xmlns="" xmlns:a16="http://schemas.microsoft.com/office/drawing/2014/main" val="20006"/>
                    </a:ext>
                  </a:extLst>
                </a:gridCol>
                <a:gridCol w="609600">
                  <a:extLst>
                    <a:ext uri="{9D8B030D-6E8A-4147-A177-3AD203B41FA5}">
                      <a16:colId xmlns="" xmlns:a16="http://schemas.microsoft.com/office/drawing/2014/main" val="20007"/>
                    </a:ext>
                  </a:extLst>
                </a:gridCol>
                <a:gridCol w="611188">
                  <a:extLst>
                    <a:ext uri="{9D8B030D-6E8A-4147-A177-3AD203B41FA5}">
                      <a16:colId xmlns="" xmlns:a16="http://schemas.microsoft.com/office/drawing/2014/main" val="20008"/>
                    </a:ext>
                  </a:extLst>
                </a:gridCol>
                <a:gridCol w="609600">
                  <a:extLst>
                    <a:ext uri="{9D8B030D-6E8A-4147-A177-3AD203B41FA5}">
                      <a16:colId xmlns="" xmlns:a16="http://schemas.microsoft.com/office/drawing/2014/main" val="20009"/>
                    </a:ext>
                  </a:extLst>
                </a:gridCol>
                <a:gridCol w="611187">
                  <a:extLst>
                    <a:ext uri="{9D8B030D-6E8A-4147-A177-3AD203B41FA5}">
                      <a16:colId xmlns="" xmlns:a16="http://schemas.microsoft.com/office/drawing/2014/main" val="20010"/>
                    </a:ext>
                  </a:extLst>
                </a:gridCol>
              </a:tblGrid>
              <a:tr h="402431">
                <a:tc>
                  <a:txBody>
                    <a:bodyPr/>
                    <a:lstStyle>
                      <a:lvl1pPr>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en-US" altLang="en-US" sz="2200" b="1" i="0" u="none" strike="noStrike" cap="none" normalizeH="0" baseline="0" dirty="0" smtClean="0">
                          <a:ln>
                            <a:noFill/>
                          </a:ln>
                          <a:solidFill>
                            <a:schemeClr val="tx1"/>
                          </a:solidFill>
                          <a:effectLst/>
                          <a:latin typeface="Candara" pitchFamily="34" charset="0"/>
                          <a:cs typeface="Calibri" pitchFamily="34" charset="0"/>
                        </a:rPr>
                        <a:t>0</a:t>
                      </a:r>
                    </a:p>
                  </a:txBody>
                  <a:tcPr marL="0" marR="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25400"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en-US" altLang="en-US" sz="2200" b="1" i="0" u="none" strike="noStrike" cap="none" normalizeH="0" baseline="0" dirty="0" smtClean="0">
                          <a:ln>
                            <a:noFill/>
                          </a:ln>
                          <a:solidFill>
                            <a:schemeClr val="tx1"/>
                          </a:solidFill>
                          <a:effectLst/>
                          <a:latin typeface="Candara" pitchFamily="34" charset="0"/>
                          <a:cs typeface="Calibri" pitchFamily="34" charset="0"/>
                        </a:rPr>
                        <a:t>1</a:t>
                      </a:r>
                    </a:p>
                  </a:txBody>
                  <a:tcPr marL="0" marR="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25400"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en-US" altLang="en-US" sz="2200" b="1" i="0" u="none" strike="noStrike" cap="none" normalizeH="0" baseline="0" dirty="0" smtClean="0">
                          <a:ln>
                            <a:noFill/>
                          </a:ln>
                          <a:solidFill>
                            <a:schemeClr val="tx1"/>
                          </a:solidFill>
                          <a:effectLst/>
                          <a:latin typeface="Candara" pitchFamily="34" charset="0"/>
                          <a:cs typeface="Calibri" pitchFamily="34" charset="0"/>
                        </a:rPr>
                        <a:t>1</a:t>
                      </a:r>
                    </a:p>
                  </a:txBody>
                  <a:tcPr marL="0" marR="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25400"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en-US" altLang="en-US" sz="2200" b="1" i="0" u="none" strike="noStrike" cap="none" normalizeH="0" baseline="0" dirty="0" smtClean="0">
                          <a:ln>
                            <a:noFill/>
                          </a:ln>
                          <a:solidFill>
                            <a:schemeClr val="tx1"/>
                          </a:solidFill>
                          <a:effectLst/>
                          <a:latin typeface="Candara" pitchFamily="34" charset="0"/>
                          <a:cs typeface="Calibri" pitchFamily="34" charset="0"/>
                        </a:rPr>
                        <a:t>2</a:t>
                      </a:r>
                    </a:p>
                  </a:txBody>
                  <a:tcPr marL="0" marR="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25400"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en-US" altLang="en-US" sz="2200" b="1" i="0" u="none" strike="noStrike" cap="none" normalizeH="0" baseline="0" dirty="0" smtClean="0">
                          <a:ln>
                            <a:noFill/>
                          </a:ln>
                          <a:solidFill>
                            <a:schemeClr val="tx1"/>
                          </a:solidFill>
                          <a:effectLst/>
                          <a:latin typeface="Candara" pitchFamily="34" charset="0"/>
                          <a:cs typeface="Calibri" pitchFamily="34" charset="0"/>
                        </a:rPr>
                        <a:t>0</a:t>
                      </a:r>
                    </a:p>
                  </a:txBody>
                  <a:tcPr marL="0" marR="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25400"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en-US" altLang="en-US" sz="2200" b="1" i="0" u="none" strike="noStrike" cap="none" normalizeH="0" baseline="0" dirty="0" smtClean="0">
                          <a:ln>
                            <a:noFill/>
                          </a:ln>
                          <a:solidFill>
                            <a:schemeClr val="tx1"/>
                          </a:solidFill>
                          <a:effectLst/>
                          <a:latin typeface="Candara" pitchFamily="34" charset="0"/>
                          <a:cs typeface="Calibri" pitchFamily="34" charset="0"/>
                        </a:rPr>
                        <a:t>3</a:t>
                      </a:r>
                    </a:p>
                  </a:txBody>
                  <a:tcPr marL="0" marR="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25400"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en-US" altLang="en-US" sz="2200" b="1" i="0" u="none" strike="noStrike" cap="none" normalizeH="0" baseline="0" dirty="0" smtClean="0">
                          <a:ln>
                            <a:noFill/>
                          </a:ln>
                          <a:solidFill>
                            <a:schemeClr val="tx1"/>
                          </a:solidFill>
                          <a:effectLst/>
                          <a:latin typeface="Candara" pitchFamily="34" charset="0"/>
                          <a:cs typeface="Calibri" pitchFamily="34" charset="0"/>
                        </a:rPr>
                        <a:t>1</a:t>
                      </a:r>
                    </a:p>
                  </a:txBody>
                  <a:tcPr marL="0" marR="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25400"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en-US" altLang="en-US" sz="2200" b="1" i="0" u="none" strike="noStrike" cap="none" normalizeH="0" baseline="0" dirty="0" smtClean="0">
                          <a:ln>
                            <a:noFill/>
                          </a:ln>
                          <a:solidFill>
                            <a:schemeClr val="tx1"/>
                          </a:solidFill>
                          <a:effectLst/>
                          <a:latin typeface="Candara" pitchFamily="34" charset="0"/>
                          <a:cs typeface="Calibri" pitchFamily="34" charset="0"/>
                        </a:rPr>
                        <a:t>2</a:t>
                      </a:r>
                    </a:p>
                  </a:txBody>
                  <a:tcPr marL="0" marR="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25400"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en-US" altLang="en-US" sz="2200" b="1" i="0" u="none" strike="noStrike" cap="none" normalizeH="0" baseline="0" dirty="0" smtClean="0">
                          <a:ln>
                            <a:noFill/>
                          </a:ln>
                          <a:solidFill>
                            <a:schemeClr val="tx1"/>
                          </a:solidFill>
                          <a:effectLst/>
                          <a:latin typeface="Candara" pitchFamily="34" charset="0"/>
                          <a:cs typeface="Calibri" pitchFamily="34" charset="0"/>
                        </a:rPr>
                        <a:t>3</a:t>
                      </a:r>
                    </a:p>
                  </a:txBody>
                  <a:tcPr marL="0" marR="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25400"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en-US" altLang="en-US" sz="2200" b="1" i="0" u="none" strike="noStrike" cap="none" normalizeH="0" baseline="0" dirty="0" smtClean="0">
                          <a:ln>
                            <a:noFill/>
                          </a:ln>
                          <a:solidFill>
                            <a:schemeClr val="tx1"/>
                          </a:solidFill>
                          <a:effectLst/>
                          <a:latin typeface="Candara" pitchFamily="34" charset="0"/>
                          <a:cs typeface="Calibri" pitchFamily="34" charset="0"/>
                        </a:rPr>
                        <a:t>1</a:t>
                      </a:r>
                    </a:p>
                  </a:txBody>
                  <a:tcPr marL="0" marR="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25400"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en-US" altLang="en-US" sz="2200" b="1" i="0" u="none" strike="noStrike" cap="none" normalizeH="0" baseline="0" dirty="0" smtClean="0">
                          <a:ln>
                            <a:noFill/>
                          </a:ln>
                          <a:solidFill>
                            <a:schemeClr val="tx1"/>
                          </a:solidFill>
                          <a:effectLst/>
                          <a:latin typeface="Candara" pitchFamily="34" charset="0"/>
                          <a:cs typeface="Calibri" pitchFamily="34" charset="0"/>
                        </a:rPr>
                        <a:t>3</a:t>
                      </a:r>
                    </a:p>
                  </a:txBody>
                  <a:tcPr marL="0" marR="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254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670719">
                <a:tc gridSpan="2">
                  <a:txBody>
                    <a:bodyPr/>
                    <a:lstStyle>
                      <a:lvl1pPr>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200" b="1" i="0" u="none" strike="noStrike" cap="none" normalizeH="0" baseline="0" dirty="0" smtClean="0">
                          <a:ln>
                            <a:noFill/>
                          </a:ln>
                          <a:solidFill>
                            <a:schemeClr val="tx1"/>
                          </a:solidFill>
                          <a:effectLst/>
                          <a:latin typeface="Candara" pitchFamily="34" charset="0"/>
                          <a:cs typeface="Calibri" pitchFamily="34" charset="0"/>
                        </a:rPr>
                        <a:t>State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200" b="1" i="0" u="none" strike="noStrike" cap="none" normalizeH="0" baseline="0" dirty="0" smtClean="0">
                          <a:ln>
                            <a:noFill/>
                          </a:ln>
                          <a:solidFill>
                            <a:schemeClr val="tx1"/>
                          </a:solidFill>
                          <a:effectLst/>
                          <a:latin typeface="Candara" pitchFamily="34" charset="0"/>
                          <a:cs typeface="Calibri" pitchFamily="34" charset="0"/>
                        </a:rPr>
                        <a:t>Code</a:t>
                      </a:r>
                    </a:p>
                  </a:txBody>
                  <a:tcPr marL="0" marR="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254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tc hMerge="1">
                  <a:txBody>
                    <a:bodyPr/>
                    <a:lstStyle/>
                    <a:p>
                      <a:endParaRPr lang="en-US"/>
                    </a:p>
                  </a:txBody>
                  <a:tcPr/>
                </a:tc>
                <a:tc gridSpan="2">
                  <a:txBody>
                    <a:bodyPr/>
                    <a:lstStyle>
                      <a:lvl1pPr>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dirty="0" smtClean="0">
                          <a:ln>
                            <a:noFill/>
                          </a:ln>
                          <a:solidFill>
                            <a:schemeClr val="tx1"/>
                          </a:solidFill>
                          <a:effectLst/>
                          <a:latin typeface="Candara" pitchFamily="34" charset="0"/>
                          <a:cs typeface="Calibri" pitchFamily="34" charset="0"/>
                        </a:rPr>
                        <a:t>District Code</a:t>
                      </a:r>
                      <a:endParaRPr kumimoji="0" lang="en-US" altLang="en-US" sz="2200" b="1" i="0" u="none" strike="noStrike" cap="none" normalizeH="0" baseline="0" dirty="0" smtClean="0">
                        <a:ln>
                          <a:noFill/>
                        </a:ln>
                        <a:solidFill>
                          <a:schemeClr val="tx1"/>
                        </a:solidFill>
                        <a:effectLst/>
                        <a:latin typeface="Candara" pitchFamily="34" charset="0"/>
                        <a:cs typeface="Calibri" pitchFamily="34" charset="0"/>
                      </a:endParaRPr>
                    </a:p>
                  </a:txBody>
                  <a:tcPr marL="0" marR="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254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tc hMerge="1">
                  <a:txBody>
                    <a:bodyPr/>
                    <a:lstStyle/>
                    <a:p>
                      <a:endParaRPr lang="en-US"/>
                    </a:p>
                  </a:txBody>
                  <a:tcPr/>
                </a:tc>
                <a:tc gridSpan="2">
                  <a:txBody>
                    <a:bodyPr/>
                    <a:lstStyle>
                      <a:lvl1pPr>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dirty="0" smtClean="0">
                          <a:ln>
                            <a:noFill/>
                          </a:ln>
                          <a:solidFill>
                            <a:schemeClr val="tx1"/>
                          </a:solidFill>
                          <a:effectLst/>
                          <a:latin typeface="Candara" pitchFamily="34" charset="0"/>
                          <a:cs typeface="Calibri" pitchFamily="34" charset="0"/>
                        </a:rPr>
                        <a:t>Block Code</a:t>
                      </a:r>
                      <a:endParaRPr kumimoji="0" lang="en-US" altLang="en-US" sz="2200" b="1" i="0" u="none" strike="noStrike" cap="none" normalizeH="0" baseline="0" dirty="0" smtClean="0">
                        <a:ln>
                          <a:noFill/>
                        </a:ln>
                        <a:solidFill>
                          <a:schemeClr val="tx1"/>
                        </a:solidFill>
                        <a:effectLst/>
                        <a:latin typeface="Candara" pitchFamily="34" charset="0"/>
                        <a:cs typeface="Calibri" pitchFamily="34" charset="0"/>
                      </a:endParaRPr>
                    </a:p>
                  </a:txBody>
                  <a:tcPr marL="0" marR="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254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tc hMerge="1">
                  <a:txBody>
                    <a:bodyPr/>
                    <a:lstStyle/>
                    <a:p>
                      <a:endParaRPr lang="en-US"/>
                    </a:p>
                  </a:txBody>
                  <a:tcPr/>
                </a:tc>
                <a:tc gridSpan="3">
                  <a:txBody>
                    <a:bodyPr/>
                    <a:lstStyle>
                      <a:lvl1pPr>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dirty="0" smtClean="0">
                          <a:ln>
                            <a:noFill/>
                          </a:ln>
                          <a:solidFill>
                            <a:schemeClr val="tx1"/>
                          </a:solidFill>
                          <a:effectLst/>
                          <a:latin typeface="Candara" pitchFamily="34" charset="0"/>
                          <a:cs typeface="Calibri" pitchFamily="34" charset="0"/>
                        </a:rPr>
                        <a:t>Village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dirty="0" smtClean="0">
                          <a:ln>
                            <a:noFill/>
                          </a:ln>
                          <a:solidFill>
                            <a:schemeClr val="tx1"/>
                          </a:solidFill>
                          <a:effectLst/>
                          <a:latin typeface="Candara" pitchFamily="34" charset="0"/>
                          <a:cs typeface="Calibri" pitchFamily="34" charset="0"/>
                        </a:rPr>
                        <a:t>Code</a:t>
                      </a:r>
                      <a:endParaRPr kumimoji="0" lang="en-US" altLang="en-US" sz="2200" b="1" i="0" u="none" strike="noStrike" cap="none" normalizeH="0" baseline="0" dirty="0" smtClean="0">
                        <a:ln>
                          <a:noFill/>
                        </a:ln>
                        <a:solidFill>
                          <a:schemeClr val="tx1"/>
                        </a:solidFill>
                        <a:effectLst/>
                        <a:latin typeface="Candara" pitchFamily="34" charset="0"/>
                        <a:cs typeface="Calibri" pitchFamily="34" charset="0"/>
                      </a:endParaRPr>
                    </a:p>
                  </a:txBody>
                  <a:tcPr marL="0" marR="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254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tc hMerge="1">
                  <a:txBody>
                    <a:bodyPr/>
                    <a:lstStyle/>
                    <a:p>
                      <a:endParaRPr lang="en-US"/>
                    </a:p>
                  </a:txBody>
                  <a:tcPr/>
                </a:tc>
                <a:tc hMerge="1">
                  <a:txBody>
                    <a:bodyPr/>
                    <a:lstStyle/>
                    <a:p>
                      <a:endParaRPr lang="en-US"/>
                    </a:p>
                  </a:txBody>
                  <a:tcPr/>
                </a:tc>
                <a:tc gridSpan="2">
                  <a:txBody>
                    <a:bodyPr/>
                    <a:lstStyle>
                      <a:lvl1pPr>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dirty="0" smtClean="0">
                          <a:ln>
                            <a:noFill/>
                          </a:ln>
                          <a:solidFill>
                            <a:schemeClr val="tx1"/>
                          </a:solidFill>
                          <a:effectLst/>
                          <a:latin typeface="Candara" pitchFamily="34" charset="0"/>
                          <a:cs typeface="Calibri" pitchFamily="34" charset="0"/>
                        </a:rPr>
                        <a:t>School Code</a:t>
                      </a:r>
                      <a:endParaRPr kumimoji="0" lang="en-US" altLang="en-US" sz="2200" b="1" i="0" u="none" strike="noStrike" cap="none" normalizeH="0" baseline="0" dirty="0" smtClean="0">
                        <a:ln>
                          <a:noFill/>
                        </a:ln>
                        <a:solidFill>
                          <a:schemeClr val="tx1"/>
                        </a:solidFill>
                        <a:effectLst/>
                        <a:latin typeface="Candara" pitchFamily="34" charset="0"/>
                        <a:cs typeface="Calibri" pitchFamily="34" charset="0"/>
                      </a:endParaRPr>
                    </a:p>
                  </a:txBody>
                  <a:tcPr marL="0" marR="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254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tc hMerge="1">
                  <a:txBody>
                    <a:bodyPr/>
                    <a:lstStyle/>
                    <a:p>
                      <a:endParaRPr lang="en-US"/>
                    </a:p>
                  </a:txBody>
                  <a:tcPr/>
                </a:tc>
                <a:extLst>
                  <a:ext uri="{0D108BD9-81ED-4DB2-BD59-A6C34878D82A}">
                    <a16:rowId xmlns="" xmlns:a16="http://schemas.microsoft.com/office/drawing/2014/main" val="10001"/>
                  </a:ext>
                </a:extLst>
              </a:tr>
            </a:tbl>
          </a:graphicData>
        </a:graphic>
      </p:graphicFrame>
      <p:sp>
        <p:nvSpPr>
          <p:cNvPr id="46116" name="Oval 2"/>
          <p:cNvSpPr>
            <a:spLocks noChangeArrowheads="1"/>
          </p:cNvSpPr>
          <p:nvPr/>
        </p:nvSpPr>
        <p:spPr bwMode="auto">
          <a:xfrm>
            <a:off x="4967289" y="5295901"/>
            <a:ext cx="41275" cy="25876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9pPr>
          </a:lstStyle>
          <a:p>
            <a:pPr eaLnBrk="1" hangingPunct="1">
              <a:spcBef>
                <a:spcPct val="50000"/>
              </a:spcBef>
              <a:buClrTx/>
              <a:buSzTx/>
              <a:buFontTx/>
              <a:buNone/>
            </a:pPr>
            <a:endParaRPr lang="en-US" altLang="en-US" sz="1200" dirty="0">
              <a:solidFill>
                <a:srgbClr val="000000"/>
              </a:solidFill>
            </a:endParaRPr>
          </a:p>
        </p:txBody>
      </p:sp>
      <p:sp>
        <p:nvSpPr>
          <p:cNvPr id="46117" name="Oval 4"/>
          <p:cNvSpPr>
            <a:spLocks noChangeArrowheads="1"/>
          </p:cNvSpPr>
          <p:nvPr/>
        </p:nvSpPr>
        <p:spPr bwMode="auto">
          <a:xfrm>
            <a:off x="4814889" y="5459413"/>
            <a:ext cx="555625" cy="25876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9pPr>
          </a:lstStyle>
          <a:p>
            <a:pPr eaLnBrk="1" hangingPunct="1">
              <a:spcBef>
                <a:spcPct val="50000"/>
              </a:spcBef>
              <a:buClrTx/>
              <a:buSzTx/>
              <a:buFontTx/>
              <a:buNone/>
            </a:pPr>
            <a:endParaRPr lang="en-US" altLang="en-US" sz="1200" dirty="0">
              <a:solidFill>
                <a:srgbClr val="000000"/>
              </a:solidFill>
            </a:endParaRPr>
          </a:p>
        </p:txBody>
      </p:sp>
      <p:sp>
        <p:nvSpPr>
          <p:cNvPr id="8" name="Oval 7"/>
          <p:cNvSpPr/>
          <p:nvPr/>
        </p:nvSpPr>
        <p:spPr bwMode="auto">
          <a:xfrm>
            <a:off x="4495970" y="5108150"/>
            <a:ext cx="865187" cy="433388"/>
          </a:xfrm>
          <a:prstGeom prst="ellipse">
            <a:avLst/>
          </a:prstGeom>
          <a:noFill/>
          <a:ln w="9525" cap="flat" cmpd="sng" algn="ctr">
            <a:solidFill>
              <a:schemeClr val="tx1"/>
            </a:solidFill>
            <a:prstDash val="solid"/>
            <a:round/>
            <a:headEnd type="none" w="med" len="med"/>
            <a:tailEnd type="none" w="med" len="med"/>
          </a:ln>
          <a:effectLst/>
        </p:spPr>
        <p:txBody>
          <a:bodyPr lIns="0" tIns="0" rIns="0" bIns="0">
            <a:spAutoFit/>
          </a:bodyPr>
          <a:lstStyle/>
          <a:p>
            <a:pPr algn="ctr" eaLnBrk="1" hangingPunct="1">
              <a:spcBef>
                <a:spcPct val="50000"/>
              </a:spcBef>
              <a:defRPr/>
            </a:pPr>
            <a:r>
              <a:rPr lang="en-US" sz="2000" kern="0" dirty="0">
                <a:solidFill>
                  <a:srgbClr val="000000"/>
                </a:solidFill>
              </a:rPr>
              <a:t>7</a:t>
            </a:r>
          </a:p>
        </p:txBody>
      </p:sp>
      <p:sp>
        <p:nvSpPr>
          <p:cNvPr id="46119" name="Oval 5"/>
          <p:cNvSpPr>
            <a:spLocks noChangeArrowheads="1"/>
          </p:cNvSpPr>
          <p:nvPr/>
        </p:nvSpPr>
        <p:spPr bwMode="auto">
          <a:xfrm>
            <a:off x="6402388" y="3876676"/>
            <a:ext cx="201612" cy="25876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9pPr>
          </a:lstStyle>
          <a:p>
            <a:pPr eaLnBrk="1" hangingPunct="1">
              <a:spcBef>
                <a:spcPct val="50000"/>
              </a:spcBef>
              <a:buClrTx/>
              <a:buSzTx/>
              <a:buFontTx/>
              <a:buNone/>
            </a:pPr>
            <a:endParaRPr lang="en-US" altLang="en-US" sz="1200" dirty="0">
              <a:solidFill>
                <a:srgbClr val="000000"/>
              </a:solidFill>
            </a:endParaRPr>
          </a:p>
        </p:txBody>
      </p:sp>
      <p:cxnSp>
        <p:nvCxnSpPr>
          <p:cNvPr id="46120" name="Straight Arrow Connector 11"/>
          <p:cNvCxnSpPr>
            <a:cxnSpLocks noChangeShapeType="1"/>
          </p:cNvCxnSpPr>
          <p:nvPr/>
        </p:nvCxnSpPr>
        <p:spPr bwMode="auto">
          <a:xfrm flipV="1">
            <a:off x="5139152" y="5228800"/>
            <a:ext cx="768350" cy="312738"/>
          </a:xfrm>
          <a:prstGeom prst="straightConnector1">
            <a:avLst/>
          </a:prstGeom>
          <a:noFill/>
          <a:ln w="9525" algn="ctr">
            <a:solidFill>
              <a:srgbClr val="C00000"/>
            </a:solidFill>
            <a:round/>
            <a:headEnd/>
            <a:tailEnd type="triangle" w="med" len="med"/>
          </a:ln>
          <a:extLst>
            <a:ext uri="{909E8E84-426E-40DD-AFC4-6F175D3DCCD1}">
              <a14:hiddenFill xmlns:a14="http://schemas.microsoft.com/office/drawing/2010/main">
                <a:noFill/>
              </a14:hiddenFill>
            </a:ext>
          </a:extLst>
        </p:spPr>
      </p:cxnSp>
      <p:sp>
        <p:nvSpPr>
          <p:cNvPr id="15" name="TextBox 14"/>
          <p:cNvSpPr txBox="1"/>
          <p:nvPr/>
        </p:nvSpPr>
        <p:spPr>
          <a:xfrm>
            <a:off x="5970588" y="4991101"/>
            <a:ext cx="1541462" cy="708025"/>
          </a:xfrm>
          <a:prstGeom prst="rect">
            <a:avLst/>
          </a:prstGeom>
          <a:solidFill>
            <a:schemeClr val="accent1">
              <a:lumMod val="20000"/>
              <a:lumOff val="80000"/>
            </a:schemeClr>
          </a:solidFill>
          <a:ln>
            <a:solidFill>
              <a:schemeClr val="tx1"/>
            </a:solidFill>
          </a:ln>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n-US" sz="2000" kern="0" dirty="0">
                <a:solidFill>
                  <a:srgbClr val="000000"/>
                </a:solidFill>
                <a:cs typeface="Calibri" panose="020F0502020204030204" pitchFamily="34" charset="0"/>
              </a:rPr>
              <a:t>Important to Note </a:t>
            </a:r>
          </a:p>
        </p:txBody>
      </p:sp>
    </p:spTree>
    <p:extLst>
      <p:ext uri="{BB962C8B-B14F-4D97-AF65-F5344CB8AC3E}">
        <p14:creationId xmlns:p14="http://schemas.microsoft.com/office/powerpoint/2010/main" val="64431193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Oval 2"/>
          <p:cNvSpPr>
            <a:spLocks noChangeArrowheads="1"/>
          </p:cNvSpPr>
          <p:nvPr/>
        </p:nvSpPr>
        <p:spPr bwMode="auto">
          <a:xfrm>
            <a:off x="4967289" y="5295901"/>
            <a:ext cx="41275" cy="25876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9pPr>
          </a:lstStyle>
          <a:p>
            <a:pPr eaLnBrk="1" hangingPunct="1">
              <a:spcBef>
                <a:spcPct val="50000"/>
              </a:spcBef>
              <a:buClrTx/>
              <a:buSzTx/>
              <a:buFontTx/>
              <a:buNone/>
            </a:pPr>
            <a:endParaRPr lang="en-US" altLang="en-US" sz="1200" dirty="0">
              <a:solidFill>
                <a:srgbClr val="000000"/>
              </a:solidFill>
            </a:endParaRPr>
          </a:p>
        </p:txBody>
      </p:sp>
      <p:sp>
        <p:nvSpPr>
          <p:cNvPr id="47108" name="Oval 4"/>
          <p:cNvSpPr>
            <a:spLocks noChangeArrowheads="1"/>
          </p:cNvSpPr>
          <p:nvPr/>
        </p:nvSpPr>
        <p:spPr bwMode="auto">
          <a:xfrm>
            <a:off x="4814889" y="5459413"/>
            <a:ext cx="555625" cy="25876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9pPr>
          </a:lstStyle>
          <a:p>
            <a:pPr eaLnBrk="1" hangingPunct="1">
              <a:spcBef>
                <a:spcPct val="50000"/>
              </a:spcBef>
              <a:buClrTx/>
              <a:buSzTx/>
              <a:buFontTx/>
              <a:buNone/>
            </a:pPr>
            <a:endParaRPr lang="en-US" altLang="en-US" sz="1200" dirty="0">
              <a:solidFill>
                <a:srgbClr val="000000"/>
              </a:solidFill>
            </a:endParaRPr>
          </a:p>
        </p:txBody>
      </p:sp>
      <p:sp>
        <p:nvSpPr>
          <p:cNvPr id="47109" name="Oval 5"/>
          <p:cNvSpPr>
            <a:spLocks noChangeArrowheads="1"/>
          </p:cNvSpPr>
          <p:nvPr/>
        </p:nvSpPr>
        <p:spPr bwMode="auto">
          <a:xfrm>
            <a:off x="6402388" y="3876676"/>
            <a:ext cx="201612" cy="25876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9pPr>
          </a:lstStyle>
          <a:p>
            <a:pPr eaLnBrk="1" hangingPunct="1">
              <a:spcBef>
                <a:spcPct val="50000"/>
              </a:spcBef>
              <a:buClrTx/>
              <a:buSzTx/>
              <a:buFontTx/>
              <a:buNone/>
            </a:pPr>
            <a:endParaRPr lang="en-US" altLang="en-US" sz="1200" dirty="0">
              <a:solidFill>
                <a:srgbClr val="000000"/>
              </a:solidFill>
            </a:endParaRPr>
          </a:p>
        </p:txBody>
      </p:sp>
      <p:sp>
        <p:nvSpPr>
          <p:cNvPr id="7" name="TextBox 6"/>
          <p:cNvSpPr txBox="1"/>
          <p:nvPr/>
        </p:nvSpPr>
        <p:spPr>
          <a:xfrm>
            <a:off x="877888" y="1257300"/>
            <a:ext cx="8208962" cy="3662541"/>
          </a:xfrm>
          <a:prstGeom prst="rect">
            <a:avLst/>
          </a:prstGeom>
        </p:spPr>
        <p:txBody>
          <a:bodyPr>
            <a:spAutoFit/>
          </a:bodyPr>
          <a:lstStyle/>
          <a:p>
            <a:pPr marL="457200" indent="-457200">
              <a:buFont typeface="+mj-lt"/>
              <a:buAutoNum type="arabicPeriod" startAt="5"/>
              <a:defRPr/>
            </a:pPr>
            <a:r>
              <a:rPr lang="en-US" sz="2000" kern="0" dirty="0" smtClean="0">
                <a:solidFill>
                  <a:srgbClr val="000000"/>
                </a:solidFill>
                <a:latin typeface="Calibri" panose="020F0502020204030204" pitchFamily="34" charset="0"/>
                <a:cs typeface="Calibri" panose="020F0502020204030204" pitchFamily="34" charset="0"/>
              </a:rPr>
              <a:t>Write </a:t>
            </a:r>
            <a:r>
              <a:rPr lang="en-US" sz="2000" kern="0" dirty="0">
                <a:solidFill>
                  <a:srgbClr val="000000"/>
                </a:solidFill>
                <a:latin typeface="Calibri" panose="020F0502020204030204" pitchFamily="34" charset="0"/>
                <a:cs typeface="Calibri" panose="020F0502020204030204" pitchFamily="34" charset="0"/>
              </a:rPr>
              <a:t>down the serial number of the sections in a line - as shown in the following figure:</a:t>
            </a:r>
          </a:p>
          <a:p>
            <a:pPr marL="736600" indent="-342900">
              <a:buFont typeface="Arial" panose="020B0604020202020204" pitchFamily="34" charset="0"/>
              <a:buChar char="•"/>
              <a:defRPr/>
            </a:pPr>
            <a:r>
              <a:rPr lang="en-US" sz="2000" kern="0" dirty="0">
                <a:solidFill>
                  <a:srgbClr val="000000"/>
                </a:solidFill>
                <a:latin typeface="Calibri" panose="020F0502020204030204" pitchFamily="34" charset="0"/>
                <a:cs typeface="Calibri" panose="020F0502020204030204" pitchFamily="34" charset="0"/>
              </a:rPr>
              <a:t>In the current example, we are assuming that the sampled school has 3 sections: 1, 2 and 3</a:t>
            </a:r>
          </a:p>
          <a:p>
            <a:pPr marL="736600" indent="-342900">
              <a:buFont typeface="Arial" panose="020B0604020202020204" pitchFamily="34" charset="0"/>
              <a:buChar char="•"/>
              <a:defRPr/>
            </a:pPr>
            <a:endParaRPr lang="en-US" sz="2000" kern="0" dirty="0">
              <a:solidFill>
                <a:srgbClr val="000000"/>
              </a:solidFill>
              <a:latin typeface="Calibri" panose="020F0502020204030204" pitchFamily="34" charset="0"/>
              <a:cs typeface="Calibri" panose="020F0502020204030204" pitchFamily="34" charset="0"/>
            </a:endParaRPr>
          </a:p>
          <a:p>
            <a:pPr marL="393700">
              <a:defRPr/>
            </a:pPr>
            <a:endParaRPr lang="en-US" sz="2000" kern="0" dirty="0">
              <a:solidFill>
                <a:srgbClr val="000000"/>
              </a:solidFill>
              <a:latin typeface="Calibri" panose="020F0502020204030204" pitchFamily="34" charset="0"/>
              <a:cs typeface="Calibri" panose="020F0502020204030204" pitchFamily="34" charset="0"/>
            </a:endParaRPr>
          </a:p>
          <a:p>
            <a:pPr marL="457200" indent="-457200">
              <a:buFont typeface="+mj-lt"/>
              <a:buAutoNum type="arabicPeriod" startAt="6"/>
              <a:defRPr/>
            </a:pPr>
            <a:r>
              <a:rPr lang="en-US" sz="2000" kern="0" dirty="0">
                <a:solidFill>
                  <a:srgbClr val="000000"/>
                </a:solidFill>
                <a:latin typeface="Calibri" panose="020F0502020204030204" pitchFamily="34" charset="0"/>
                <a:cs typeface="Calibri" panose="020F0502020204030204" pitchFamily="34" charset="0"/>
              </a:rPr>
              <a:t>Starting from section ‘1’, move to the next sections, counting </a:t>
            </a:r>
            <a:r>
              <a:rPr lang="en-US" sz="2000" kern="0" dirty="0">
                <a:solidFill>
                  <a:srgbClr val="002060"/>
                </a:solidFill>
                <a:latin typeface="Calibri" panose="020F0502020204030204" pitchFamily="34" charset="0"/>
                <a:cs typeface="Calibri" panose="020F0502020204030204" pitchFamily="34" charset="0"/>
              </a:rPr>
              <a:t>ONE</a:t>
            </a:r>
            <a:r>
              <a:rPr lang="en-US" sz="2000" kern="0" dirty="0">
                <a:solidFill>
                  <a:srgbClr val="000000"/>
                </a:solidFill>
                <a:latin typeface="Calibri" panose="020F0502020204030204" pitchFamily="34" charset="0"/>
                <a:cs typeface="Calibri" panose="020F0502020204030204" pitchFamily="34" charset="0"/>
              </a:rPr>
              <a:t> section at a time, in a cyclical fashion (as shown in the given picture)</a:t>
            </a:r>
          </a:p>
          <a:p>
            <a:pPr marL="457200" indent="-457200">
              <a:buFont typeface="+mj-lt"/>
              <a:buAutoNum type="arabicPeriod" startAt="6"/>
              <a:defRPr/>
            </a:pPr>
            <a:endParaRPr lang="en-US" sz="2400" kern="0" dirty="0">
              <a:solidFill>
                <a:srgbClr val="000000"/>
              </a:solidFill>
              <a:latin typeface="Calibri" panose="020F0502020204030204" pitchFamily="34" charset="0"/>
              <a:cs typeface="Calibri" panose="020F0502020204030204" pitchFamily="34" charset="0"/>
            </a:endParaRPr>
          </a:p>
          <a:p>
            <a:pPr marL="393700">
              <a:defRPr/>
            </a:pPr>
            <a:r>
              <a:rPr lang="en-US" sz="2400" kern="0" dirty="0">
                <a:solidFill>
                  <a:srgbClr val="000000"/>
                </a:solidFill>
                <a:latin typeface="Calibri" panose="020F0502020204030204" pitchFamily="34" charset="0"/>
                <a:cs typeface="Calibri" panose="020F0502020204030204" pitchFamily="34" charset="0"/>
              </a:rPr>
              <a:t>	 </a:t>
            </a:r>
          </a:p>
          <a:p>
            <a:pPr marL="393700" algn="ctr">
              <a:defRPr/>
            </a:pPr>
            <a:endParaRPr lang="en-US" sz="2400" kern="0" dirty="0">
              <a:solidFill>
                <a:srgbClr val="000000"/>
              </a:solidFill>
              <a:latin typeface="Calibri" panose="020F0502020204030204" pitchFamily="34" charset="0"/>
              <a:cs typeface="Calibri" panose="020F0502020204030204" pitchFamily="34" charset="0"/>
            </a:endParaRPr>
          </a:p>
        </p:txBody>
      </p:sp>
      <p:sp>
        <p:nvSpPr>
          <p:cNvPr id="10" name="TextBox 9"/>
          <p:cNvSpPr txBox="1"/>
          <p:nvPr/>
        </p:nvSpPr>
        <p:spPr>
          <a:xfrm>
            <a:off x="5894388" y="2259012"/>
            <a:ext cx="742950" cy="847725"/>
          </a:xfrm>
          <a:prstGeom prst="rect">
            <a:avLst/>
          </a:prstGeom>
          <a:gradFill flip="none" rotWithShape="1">
            <a:gsLst>
              <a:gs pos="0">
                <a:schemeClr val="accent1">
                  <a:lumMod val="40000"/>
                  <a:lumOff val="60000"/>
                  <a:tint val="66000"/>
                  <a:satMod val="160000"/>
                </a:schemeClr>
              </a:gs>
              <a:gs pos="50000">
                <a:schemeClr val="accent1">
                  <a:lumMod val="40000"/>
                  <a:lumOff val="60000"/>
                  <a:tint val="44500"/>
                  <a:satMod val="160000"/>
                </a:schemeClr>
              </a:gs>
              <a:gs pos="100000">
                <a:schemeClr val="accent1">
                  <a:lumMod val="40000"/>
                  <a:lumOff val="60000"/>
                  <a:tint val="23500"/>
                  <a:satMod val="160000"/>
                </a:schemeClr>
              </a:gs>
            </a:gsLst>
            <a:lin ang="8100000" scaled="1"/>
            <a:tileRect/>
          </a:gradFill>
          <a:ln/>
        </p:spPr>
        <p:style>
          <a:lnRef idx="2">
            <a:schemeClr val="dk1"/>
          </a:lnRef>
          <a:fillRef idx="1">
            <a:schemeClr val="lt1"/>
          </a:fillRef>
          <a:effectRef idx="0">
            <a:schemeClr val="dk1"/>
          </a:effectRef>
          <a:fontRef idx="minor">
            <a:schemeClr val="dk1"/>
          </a:fontRef>
        </p:style>
        <p:txBody>
          <a:bodyPr/>
          <a:lstStyle/>
          <a:p>
            <a:pPr>
              <a:defRPr/>
            </a:pPr>
            <a:endParaRPr lang="en-US" sz="2000" kern="0" dirty="0">
              <a:solidFill>
                <a:srgbClr val="000000"/>
              </a:solidFill>
            </a:endParaRPr>
          </a:p>
          <a:p>
            <a:pPr algn="ctr">
              <a:defRPr/>
            </a:pPr>
            <a:r>
              <a:rPr lang="en-US" sz="2000" kern="0" dirty="0">
                <a:solidFill>
                  <a:srgbClr val="000000"/>
                </a:solidFill>
              </a:rPr>
              <a:t>1</a:t>
            </a:r>
          </a:p>
        </p:txBody>
      </p:sp>
      <p:sp>
        <p:nvSpPr>
          <p:cNvPr id="16" name="TextBox 15"/>
          <p:cNvSpPr txBox="1"/>
          <p:nvPr/>
        </p:nvSpPr>
        <p:spPr>
          <a:xfrm>
            <a:off x="6747669" y="2286000"/>
            <a:ext cx="742950" cy="842962"/>
          </a:xfrm>
          <a:prstGeom prst="rect">
            <a:avLst/>
          </a:prstGeom>
          <a:gradFill flip="none" rotWithShape="1">
            <a:gsLst>
              <a:gs pos="0">
                <a:schemeClr val="accent1">
                  <a:lumMod val="40000"/>
                  <a:lumOff val="60000"/>
                  <a:tint val="66000"/>
                  <a:satMod val="160000"/>
                </a:schemeClr>
              </a:gs>
              <a:gs pos="50000">
                <a:schemeClr val="accent1">
                  <a:lumMod val="40000"/>
                  <a:lumOff val="60000"/>
                  <a:tint val="44500"/>
                  <a:satMod val="160000"/>
                </a:schemeClr>
              </a:gs>
              <a:gs pos="100000">
                <a:schemeClr val="accent1">
                  <a:lumMod val="40000"/>
                  <a:lumOff val="60000"/>
                  <a:tint val="23500"/>
                  <a:satMod val="160000"/>
                </a:schemeClr>
              </a:gs>
            </a:gsLst>
            <a:lin ang="8100000" scaled="1"/>
            <a:tileRect/>
          </a:gradFill>
          <a:ln/>
        </p:spPr>
        <p:style>
          <a:lnRef idx="2">
            <a:schemeClr val="dk1"/>
          </a:lnRef>
          <a:fillRef idx="1">
            <a:schemeClr val="lt1"/>
          </a:fillRef>
          <a:effectRef idx="0">
            <a:schemeClr val="dk1"/>
          </a:effectRef>
          <a:fontRef idx="minor">
            <a:schemeClr val="dk1"/>
          </a:fontRef>
        </p:style>
        <p:txBody>
          <a:bodyPr/>
          <a:lstStyle/>
          <a:p>
            <a:pPr>
              <a:defRPr/>
            </a:pPr>
            <a:endParaRPr lang="en-US" sz="2000" kern="0" dirty="0">
              <a:solidFill>
                <a:srgbClr val="000000"/>
              </a:solidFill>
            </a:endParaRPr>
          </a:p>
          <a:p>
            <a:pPr algn="ctr">
              <a:defRPr/>
            </a:pPr>
            <a:r>
              <a:rPr lang="en-US" sz="2000" kern="0" dirty="0">
                <a:solidFill>
                  <a:srgbClr val="000000"/>
                </a:solidFill>
              </a:rPr>
              <a:t>2</a:t>
            </a:r>
          </a:p>
        </p:txBody>
      </p:sp>
      <p:sp>
        <p:nvSpPr>
          <p:cNvPr id="17" name="TextBox 16"/>
          <p:cNvSpPr txBox="1"/>
          <p:nvPr/>
        </p:nvSpPr>
        <p:spPr>
          <a:xfrm>
            <a:off x="7594601" y="2235110"/>
            <a:ext cx="742950" cy="847725"/>
          </a:xfrm>
          <a:prstGeom prst="rect">
            <a:avLst/>
          </a:prstGeom>
          <a:gradFill flip="none" rotWithShape="1">
            <a:gsLst>
              <a:gs pos="0">
                <a:schemeClr val="accent1">
                  <a:lumMod val="40000"/>
                  <a:lumOff val="60000"/>
                  <a:tint val="66000"/>
                  <a:satMod val="160000"/>
                </a:schemeClr>
              </a:gs>
              <a:gs pos="50000">
                <a:schemeClr val="accent1">
                  <a:lumMod val="40000"/>
                  <a:lumOff val="60000"/>
                  <a:tint val="44500"/>
                  <a:satMod val="160000"/>
                </a:schemeClr>
              </a:gs>
              <a:gs pos="100000">
                <a:schemeClr val="accent1">
                  <a:lumMod val="40000"/>
                  <a:lumOff val="60000"/>
                  <a:tint val="23500"/>
                  <a:satMod val="160000"/>
                </a:schemeClr>
              </a:gs>
            </a:gsLst>
            <a:lin ang="8100000" scaled="1"/>
            <a:tileRect/>
          </a:gradFill>
          <a:ln/>
        </p:spPr>
        <p:style>
          <a:lnRef idx="2">
            <a:schemeClr val="dk1"/>
          </a:lnRef>
          <a:fillRef idx="1">
            <a:schemeClr val="lt1"/>
          </a:fillRef>
          <a:effectRef idx="0">
            <a:schemeClr val="dk1"/>
          </a:effectRef>
          <a:fontRef idx="minor">
            <a:schemeClr val="dk1"/>
          </a:fontRef>
        </p:style>
        <p:txBody>
          <a:bodyPr/>
          <a:lstStyle/>
          <a:p>
            <a:pPr>
              <a:defRPr/>
            </a:pPr>
            <a:endParaRPr lang="en-US" sz="2000" kern="0" dirty="0">
              <a:solidFill>
                <a:srgbClr val="000000"/>
              </a:solidFill>
            </a:endParaRPr>
          </a:p>
          <a:p>
            <a:pPr algn="ctr">
              <a:defRPr/>
            </a:pPr>
            <a:r>
              <a:rPr lang="en-US" sz="2000" kern="0" dirty="0">
                <a:solidFill>
                  <a:srgbClr val="000000"/>
                </a:solidFill>
              </a:rPr>
              <a:t>3</a:t>
            </a:r>
          </a:p>
        </p:txBody>
      </p:sp>
      <p:sp>
        <p:nvSpPr>
          <p:cNvPr id="11" name="Rounded Rectangle 10"/>
          <p:cNvSpPr/>
          <p:nvPr/>
        </p:nvSpPr>
        <p:spPr bwMode="auto">
          <a:xfrm>
            <a:off x="3482362" y="4370388"/>
            <a:ext cx="1332526" cy="896937"/>
          </a:xfrm>
          <a:prstGeom prst="roundRect">
            <a:avLst/>
          </a:prstGeom>
          <a:gradFill flip="none" rotWithShape="1">
            <a:gsLst>
              <a:gs pos="0">
                <a:schemeClr val="accent1">
                  <a:lumMod val="40000"/>
                  <a:lumOff val="60000"/>
                  <a:tint val="66000"/>
                  <a:satMod val="160000"/>
                </a:schemeClr>
              </a:gs>
              <a:gs pos="50000">
                <a:schemeClr val="accent1">
                  <a:lumMod val="40000"/>
                  <a:lumOff val="60000"/>
                  <a:tint val="44500"/>
                  <a:satMod val="160000"/>
                </a:schemeClr>
              </a:gs>
              <a:gs pos="100000">
                <a:schemeClr val="accent1">
                  <a:lumMod val="40000"/>
                  <a:lumOff val="60000"/>
                  <a:tint val="23500"/>
                  <a:satMod val="160000"/>
                </a:schemeClr>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lIns="0" tIns="0" rIns="0" bIns="0" anchor="ctr"/>
          <a:lstStyle/>
          <a:p>
            <a:pPr algn="ctr" eaLnBrk="1" hangingPunct="1">
              <a:spcBef>
                <a:spcPct val="50000"/>
              </a:spcBef>
              <a:defRPr/>
            </a:pPr>
            <a:r>
              <a:rPr lang="en-US" sz="2000" dirty="0">
                <a:solidFill>
                  <a:srgbClr val="000000"/>
                </a:solidFill>
              </a:rPr>
              <a:t>1</a:t>
            </a:r>
          </a:p>
        </p:txBody>
      </p:sp>
      <p:sp>
        <p:nvSpPr>
          <p:cNvPr id="12" name="Rounded Rectangle 11"/>
          <p:cNvSpPr/>
          <p:nvPr/>
        </p:nvSpPr>
        <p:spPr bwMode="auto">
          <a:xfrm>
            <a:off x="4882030" y="4373964"/>
            <a:ext cx="1456939" cy="893360"/>
          </a:xfrm>
          <a:prstGeom prst="roundRect">
            <a:avLst/>
          </a:prstGeom>
          <a:gradFill flip="none" rotWithShape="1">
            <a:gsLst>
              <a:gs pos="0">
                <a:schemeClr val="accent1">
                  <a:lumMod val="40000"/>
                  <a:lumOff val="60000"/>
                  <a:tint val="66000"/>
                  <a:satMod val="160000"/>
                </a:schemeClr>
              </a:gs>
              <a:gs pos="50000">
                <a:schemeClr val="accent1">
                  <a:lumMod val="40000"/>
                  <a:lumOff val="60000"/>
                  <a:tint val="44500"/>
                  <a:satMod val="160000"/>
                </a:schemeClr>
              </a:gs>
              <a:gs pos="100000">
                <a:schemeClr val="accent1">
                  <a:lumMod val="40000"/>
                  <a:lumOff val="60000"/>
                  <a:tint val="23500"/>
                  <a:satMod val="160000"/>
                </a:schemeClr>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lIns="0" tIns="0" rIns="0" bIns="0" anchor="ctr"/>
          <a:lstStyle/>
          <a:p>
            <a:pPr algn="ctr" eaLnBrk="1" hangingPunct="1">
              <a:spcBef>
                <a:spcPct val="50000"/>
              </a:spcBef>
              <a:defRPr/>
            </a:pPr>
            <a:r>
              <a:rPr lang="en-US" sz="1200" dirty="0">
                <a:solidFill>
                  <a:srgbClr val="000000"/>
                </a:solidFill>
              </a:rPr>
              <a:t> </a:t>
            </a:r>
            <a:r>
              <a:rPr lang="en-US" sz="2400" dirty="0">
                <a:solidFill>
                  <a:srgbClr val="000000"/>
                </a:solidFill>
              </a:rPr>
              <a:t>2</a:t>
            </a:r>
          </a:p>
        </p:txBody>
      </p:sp>
      <p:sp>
        <p:nvSpPr>
          <p:cNvPr id="13" name="Rounded Rectangle 12"/>
          <p:cNvSpPr/>
          <p:nvPr/>
        </p:nvSpPr>
        <p:spPr bwMode="auto">
          <a:xfrm>
            <a:off x="6386412" y="4370388"/>
            <a:ext cx="1385988" cy="925512"/>
          </a:xfrm>
          <a:prstGeom prst="roundRect">
            <a:avLst/>
          </a:prstGeom>
          <a:gradFill flip="none" rotWithShape="1">
            <a:gsLst>
              <a:gs pos="0">
                <a:schemeClr val="accent1">
                  <a:lumMod val="40000"/>
                  <a:lumOff val="60000"/>
                  <a:tint val="66000"/>
                  <a:satMod val="160000"/>
                </a:schemeClr>
              </a:gs>
              <a:gs pos="50000">
                <a:schemeClr val="accent1">
                  <a:lumMod val="40000"/>
                  <a:lumOff val="60000"/>
                  <a:tint val="44500"/>
                  <a:satMod val="160000"/>
                </a:schemeClr>
              </a:gs>
              <a:gs pos="100000">
                <a:schemeClr val="accent1">
                  <a:lumMod val="40000"/>
                  <a:lumOff val="60000"/>
                  <a:tint val="23500"/>
                  <a:satMod val="160000"/>
                </a:schemeClr>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lIns="0" tIns="0" rIns="0" bIns="0" anchor="ctr"/>
          <a:lstStyle/>
          <a:p>
            <a:pPr algn="ctr" eaLnBrk="1" hangingPunct="1">
              <a:spcBef>
                <a:spcPct val="50000"/>
              </a:spcBef>
              <a:defRPr/>
            </a:pPr>
            <a:r>
              <a:rPr lang="en-US" sz="2400" dirty="0">
                <a:solidFill>
                  <a:srgbClr val="000000"/>
                </a:solidFill>
              </a:rPr>
              <a:t>3</a:t>
            </a:r>
          </a:p>
        </p:txBody>
      </p:sp>
      <p:sp>
        <p:nvSpPr>
          <p:cNvPr id="47123" name="Curved Down Arrow 13"/>
          <p:cNvSpPr>
            <a:spLocks noChangeArrowheads="1"/>
          </p:cNvSpPr>
          <p:nvPr/>
        </p:nvSpPr>
        <p:spPr bwMode="auto">
          <a:xfrm>
            <a:off x="3529014" y="3905251"/>
            <a:ext cx="2117725" cy="479425"/>
          </a:xfrm>
          <a:prstGeom prst="curvedDownArrow">
            <a:avLst>
              <a:gd name="adj1" fmla="val 25010"/>
              <a:gd name="adj2" fmla="val 50000"/>
              <a:gd name="adj3" fmla="val 25000"/>
            </a:avLst>
          </a:prstGeom>
          <a:solidFill>
            <a:schemeClr val="tx1"/>
          </a:solidFill>
          <a:ln w="9525" algn="ctr">
            <a:solidFill>
              <a:schemeClr val="tx1"/>
            </a:solidFill>
            <a:round/>
            <a:headEnd/>
            <a:tailEnd/>
          </a:ln>
        </p:spPr>
        <p:txBody>
          <a:bodyPr lIns="0" tIns="0" rIns="0" bIns="0"/>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9pPr>
          </a:lstStyle>
          <a:p>
            <a:pPr eaLnBrk="1" hangingPunct="1">
              <a:spcBef>
                <a:spcPct val="50000"/>
              </a:spcBef>
              <a:buClrTx/>
              <a:buSzTx/>
              <a:buFontTx/>
              <a:buNone/>
            </a:pPr>
            <a:endParaRPr lang="en-US" altLang="en-US" sz="1200" dirty="0">
              <a:solidFill>
                <a:srgbClr val="000000"/>
              </a:solidFill>
            </a:endParaRPr>
          </a:p>
        </p:txBody>
      </p:sp>
      <p:sp>
        <p:nvSpPr>
          <p:cNvPr id="47124" name="Curved Down Arrow 14"/>
          <p:cNvSpPr>
            <a:spLocks noChangeArrowheads="1"/>
          </p:cNvSpPr>
          <p:nvPr/>
        </p:nvSpPr>
        <p:spPr bwMode="auto">
          <a:xfrm>
            <a:off x="5713752" y="3866015"/>
            <a:ext cx="2116137" cy="479425"/>
          </a:xfrm>
          <a:prstGeom prst="curvedDownArrow">
            <a:avLst>
              <a:gd name="adj1" fmla="val 24992"/>
              <a:gd name="adj2" fmla="val 49963"/>
              <a:gd name="adj3" fmla="val 25000"/>
            </a:avLst>
          </a:prstGeom>
          <a:solidFill>
            <a:schemeClr val="tx1"/>
          </a:solidFill>
          <a:ln w="9525" algn="ctr">
            <a:solidFill>
              <a:schemeClr val="tx1"/>
            </a:solidFill>
            <a:round/>
            <a:headEnd/>
            <a:tailEnd/>
          </a:ln>
        </p:spPr>
        <p:txBody>
          <a:bodyPr lIns="0" tIns="0" rIns="0" bIns="0"/>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9pPr>
          </a:lstStyle>
          <a:p>
            <a:pPr eaLnBrk="1" hangingPunct="1">
              <a:spcBef>
                <a:spcPct val="50000"/>
              </a:spcBef>
              <a:buClrTx/>
              <a:buSzTx/>
              <a:buFontTx/>
              <a:buNone/>
            </a:pPr>
            <a:endParaRPr lang="en-US" altLang="en-US" sz="1200" dirty="0">
              <a:solidFill>
                <a:srgbClr val="000000"/>
              </a:solidFill>
            </a:endParaRPr>
          </a:p>
        </p:txBody>
      </p:sp>
      <p:sp>
        <p:nvSpPr>
          <p:cNvPr id="47125" name="Curved Down Arrow 18"/>
          <p:cNvSpPr>
            <a:spLocks noChangeArrowheads="1"/>
          </p:cNvSpPr>
          <p:nvPr/>
        </p:nvSpPr>
        <p:spPr bwMode="auto">
          <a:xfrm flipH="1" flipV="1">
            <a:off x="4435080" y="5320848"/>
            <a:ext cx="3138487" cy="746125"/>
          </a:xfrm>
          <a:prstGeom prst="curvedDownArrow">
            <a:avLst>
              <a:gd name="adj1" fmla="val 25044"/>
              <a:gd name="adj2" fmla="val 50048"/>
              <a:gd name="adj3" fmla="val 25000"/>
            </a:avLst>
          </a:prstGeom>
          <a:solidFill>
            <a:schemeClr val="tx1"/>
          </a:solidFill>
          <a:ln w="9525" algn="ctr">
            <a:solidFill>
              <a:schemeClr val="tx1"/>
            </a:solidFill>
            <a:round/>
            <a:headEnd/>
            <a:tailEnd/>
          </a:ln>
        </p:spPr>
        <p:txBody>
          <a:bodyPr lIns="0" tIns="0" rIns="0" bIns="0"/>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9pPr>
          </a:lstStyle>
          <a:p>
            <a:pPr eaLnBrk="1" hangingPunct="1">
              <a:spcBef>
                <a:spcPct val="50000"/>
              </a:spcBef>
              <a:buClrTx/>
              <a:buSzTx/>
              <a:buFontTx/>
              <a:buNone/>
            </a:pPr>
            <a:endParaRPr lang="en-US" altLang="en-US" sz="1200" dirty="0">
              <a:solidFill>
                <a:srgbClr val="000000"/>
              </a:solidFill>
            </a:endParaRPr>
          </a:p>
        </p:txBody>
      </p:sp>
      <p:sp>
        <p:nvSpPr>
          <p:cNvPr id="20" name="TextBox 19"/>
          <p:cNvSpPr txBox="1"/>
          <p:nvPr/>
        </p:nvSpPr>
        <p:spPr>
          <a:xfrm>
            <a:off x="2876645" y="3678904"/>
            <a:ext cx="1109663" cy="400050"/>
          </a:xfrm>
          <a:prstGeom prst="rect">
            <a:avLst/>
          </a:prstGeom>
          <a:ln>
            <a:noFill/>
          </a:ln>
        </p:spPr>
        <p:txBody>
          <a:bodyPr/>
          <a:lstStyle/>
          <a:p>
            <a:pPr algn="ctr">
              <a:defRPr/>
            </a:pPr>
            <a:r>
              <a:rPr lang="en-US" sz="2000" kern="0" dirty="0">
                <a:solidFill>
                  <a:srgbClr val="000000"/>
                </a:solidFill>
              </a:rPr>
              <a:t>Step-1</a:t>
            </a:r>
          </a:p>
        </p:txBody>
      </p:sp>
      <p:sp>
        <p:nvSpPr>
          <p:cNvPr id="21" name="TextBox 20"/>
          <p:cNvSpPr txBox="1"/>
          <p:nvPr/>
        </p:nvSpPr>
        <p:spPr>
          <a:xfrm>
            <a:off x="7490619" y="3676651"/>
            <a:ext cx="1109662" cy="400050"/>
          </a:xfrm>
          <a:prstGeom prst="rect">
            <a:avLst/>
          </a:prstGeom>
          <a:ln>
            <a:noFill/>
          </a:ln>
        </p:spPr>
        <p:txBody>
          <a:bodyPr/>
          <a:lstStyle/>
          <a:p>
            <a:pPr algn="ctr">
              <a:defRPr/>
            </a:pPr>
            <a:r>
              <a:rPr lang="en-US" sz="2000" kern="0" dirty="0">
                <a:solidFill>
                  <a:srgbClr val="000000"/>
                </a:solidFill>
              </a:rPr>
              <a:t>Step-2</a:t>
            </a:r>
          </a:p>
        </p:txBody>
      </p:sp>
      <p:sp>
        <p:nvSpPr>
          <p:cNvPr id="22" name="TextBox 21"/>
          <p:cNvSpPr txBox="1"/>
          <p:nvPr/>
        </p:nvSpPr>
        <p:spPr>
          <a:xfrm>
            <a:off x="3343277" y="5493885"/>
            <a:ext cx="1109662" cy="400050"/>
          </a:xfrm>
          <a:prstGeom prst="rect">
            <a:avLst/>
          </a:prstGeom>
          <a:ln>
            <a:noFill/>
          </a:ln>
        </p:spPr>
        <p:txBody>
          <a:bodyPr/>
          <a:lstStyle/>
          <a:p>
            <a:pPr algn="ctr">
              <a:defRPr/>
            </a:pPr>
            <a:r>
              <a:rPr lang="en-US" sz="2000" kern="0" dirty="0">
                <a:solidFill>
                  <a:srgbClr val="000000"/>
                </a:solidFill>
              </a:rPr>
              <a:t>Step-3</a:t>
            </a:r>
          </a:p>
        </p:txBody>
      </p:sp>
      <p:sp>
        <p:nvSpPr>
          <p:cNvPr id="19" name="Title 1"/>
          <p:cNvSpPr txBox="1">
            <a:spLocks/>
          </p:cNvSpPr>
          <p:nvPr/>
        </p:nvSpPr>
        <p:spPr>
          <a:xfrm>
            <a:off x="1800487" y="141290"/>
            <a:ext cx="8345487" cy="946150"/>
          </a:xfrm>
          <a:prstGeom prst="rect">
            <a:avLst/>
          </a:prstGeom>
        </p:spPr>
        <p:txBody>
          <a:bodyPr anchor="ctr"/>
          <a:lstStyle>
            <a:lvl1pPr algn="l" rtl="0" eaLnBrk="0" fontAlgn="base" hangingPunct="0">
              <a:spcBef>
                <a:spcPct val="40000"/>
              </a:spcBef>
              <a:spcAft>
                <a:spcPct val="0"/>
              </a:spcAft>
              <a:defRPr b="1">
                <a:solidFill>
                  <a:schemeClr val="bg1"/>
                </a:solidFill>
                <a:latin typeface="+mj-lt"/>
                <a:ea typeface="+mj-ea"/>
                <a:cs typeface="+mj-cs"/>
              </a:defRPr>
            </a:lvl1pPr>
            <a:lvl2pPr algn="l" rtl="0" eaLnBrk="0" fontAlgn="base" hangingPunct="0">
              <a:spcBef>
                <a:spcPct val="40000"/>
              </a:spcBef>
              <a:spcAft>
                <a:spcPct val="0"/>
              </a:spcAft>
              <a:defRPr b="1">
                <a:solidFill>
                  <a:schemeClr val="bg1"/>
                </a:solidFill>
                <a:latin typeface="Arial" charset="0"/>
                <a:cs typeface="Arial" charset="0"/>
              </a:defRPr>
            </a:lvl2pPr>
            <a:lvl3pPr algn="l" rtl="0" eaLnBrk="0" fontAlgn="base" hangingPunct="0">
              <a:spcBef>
                <a:spcPct val="40000"/>
              </a:spcBef>
              <a:spcAft>
                <a:spcPct val="0"/>
              </a:spcAft>
              <a:defRPr b="1">
                <a:solidFill>
                  <a:schemeClr val="bg1"/>
                </a:solidFill>
                <a:latin typeface="Arial" charset="0"/>
                <a:cs typeface="Arial" charset="0"/>
              </a:defRPr>
            </a:lvl3pPr>
            <a:lvl4pPr algn="l" rtl="0" eaLnBrk="0" fontAlgn="base" hangingPunct="0">
              <a:spcBef>
                <a:spcPct val="40000"/>
              </a:spcBef>
              <a:spcAft>
                <a:spcPct val="0"/>
              </a:spcAft>
              <a:defRPr b="1">
                <a:solidFill>
                  <a:schemeClr val="bg1"/>
                </a:solidFill>
                <a:latin typeface="Arial" charset="0"/>
                <a:cs typeface="Arial" charset="0"/>
              </a:defRPr>
            </a:lvl4pPr>
            <a:lvl5pPr algn="l" rtl="0" eaLnBrk="0" fontAlgn="base" hangingPunct="0">
              <a:spcBef>
                <a:spcPct val="40000"/>
              </a:spcBef>
              <a:spcAft>
                <a:spcPct val="0"/>
              </a:spcAft>
              <a:defRPr b="1">
                <a:solidFill>
                  <a:schemeClr val="bg1"/>
                </a:solidFill>
                <a:latin typeface="Arial" charset="0"/>
                <a:cs typeface="Arial" charset="0"/>
              </a:defRPr>
            </a:lvl5pPr>
            <a:lvl6pPr marL="457200" algn="l" rtl="0" eaLnBrk="1" fontAlgn="base" hangingPunct="1">
              <a:spcBef>
                <a:spcPct val="40000"/>
              </a:spcBef>
              <a:spcAft>
                <a:spcPct val="0"/>
              </a:spcAft>
              <a:defRPr b="1">
                <a:solidFill>
                  <a:schemeClr val="bg1"/>
                </a:solidFill>
                <a:latin typeface="Arial" charset="0"/>
                <a:cs typeface="Arial" charset="0"/>
              </a:defRPr>
            </a:lvl6pPr>
            <a:lvl7pPr marL="914400" algn="l" rtl="0" eaLnBrk="1" fontAlgn="base" hangingPunct="1">
              <a:spcBef>
                <a:spcPct val="40000"/>
              </a:spcBef>
              <a:spcAft>
                <a:spcPct val="0"/>
              </a:spcAft>
              <a:defRPr b="1">
                <a:solidFill>
                  <a:schemeClr val="bg1"/>
                </a:solidFill>
                <a:latin typeface="Arial" charset="0"/>
                <a:cs typeface="Arial" charset="0"/>
              </a:defRPr>
            </a:lvl7pPr>
            <a:lvl8pPr marL="1371600" algn="l" rtl="0" eaLnBrk="1" fontAlgn="base" hangingPunct="1">
              <a:spcBef>
                <a:spcPct val="40000"/>
              </a:spcBef>
              <a:spcAft>
                <a:spcPct val="0"/>
              </a:spcAft>
              <a:defRPr b="1">
                <a:solidFill>
                  <a:schemeClr val="bg1"/>
                </a:solidFill>
                <a:latin typeface="Arial" charset="0"/>
                <a:cs typeface="Arial" charset="0"/>
              </a:defRPr>
            </a:lvl8pPr>
            <a:lvl9pPr marL="1828800" algn="l" rtl="0" eaLnBrk="1" fontAlgn="base" hangingPunct="1">
              <a:spcBef>
                <a:spcPct val="40000"/>
              </a:spcBef>
              <a:spcAft>
                <a:spcPct val="0"/>
              </a:spcAft>
              <a:defRPr b="1">
                <a:solidFill>
                  <a:schemeClr val="bg1"/>
                </a:solidFill>
                <a:latin typeface="Arial" charset="0"/>
                <a:cs typeface="Arial" charset="0"/>
              </a:defRPr>
            </a:lvl9pPr>
          </a:lstStyle>
          <a:p>
            <a:pPr eaLnBrk="1" hangingPunct="1">
              <a:defRPr/>
            </a:pPr>
            <a:r>
              <a:rPr lang="en-US" sz="3600" b="0" dirty="0">
                <a:latin typeface="Calibri" panose="020F0502020204030204" pitchFamily="34" charset="0"/>
                <a:ea typeface="+mn-ea"/>
                <a:cs typeface="Calibri" panose="020F0502020204030204" pitchFamily="34" charset="0"/>
              </a:rPr>
              <a:t>Random Selection of Section: Key Processes </a:t>
            </a:r>
            <a:r>
              <a:rPr lang="en-US" sz="3600" b="0" dirty="0" smtClean="0">
                <a:latin typeface="Calibri" panose="020F0502020204030204" pitchFamily="34" charset="0"/>
                <a:ea typeface="+mn-ea"/>
                <a:cs typeface="Calibri" panose="020F0502020204030204" pitchFamily="34" charset="0"/>
              </a:rPr>
              <a:t>(5/14)</a:t>
            </a:r>
            <a:endParaRPr lang="en-US" sz="3600" b="0" dirty="0">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31472180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Oval 2"/>
          <p:cNvSpPr>
            <a:spLocks noChangeArrowheads="1"/>
          </p:cNvSpPr>
          <p:nvPr/>
        </p:nvSpPr>
        <p:spPr bwMode="auto">
          <a:xfrm>
            <a:off x="4967289" y="5295901"/>
            <a:ext cx="41275" cy="25876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9pPr>
          </a:lstStyle>
          <a:p>
            <a:pPr eaLnBrk="1" hangingPunct="1">
              <a:spcBef>
                <a:spcPct val="50000"/>
              </a:spcBef>
              <a:buClrTx/>
              <a:buSzTx/>
              <a:buFontTx/>
              <a:buNone/>
            </a:pPr>
            <a:endParaRPr lang="en-US" altLang="en-US" sz="1200" dirty="0">
              <a:solidFill>
                <a:srgbClr val="000000"/>
              </a:solidFill>
            </a:endParaRPr>
          </a:p>
        </p:txBody>
      </p:sp>
      <p:sp>
        <p:nvSpPr>
          <p:cNvPr id="48132" name="Oval 4"/>
          <p:cNvSpPr>
            <a:spLocks noChangeArrowheads="1"/>
          </p:cNvSpPr>
          <p:nvPr/>
        </p:nvSpPr>
        <p:spPr bwMode="auto">
          <a:xfrm>
            <a:off x="4814889" y="5459413"/>
            <a:ext cx="555625" cy="25876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9pPr>
          </a:lstStyle>
          <a:p>
            <a:pPr eaLnBrk="1" hangingPunct="1">
              <a:spcBef>
                <a:spcPct val="50000"/>
              </a:spcBef>
              <a:buClrTx/>
              <a:buSzTx/>
              <a:buFontTx/>
              <a:buNone/>
            </a:pPr>
            <a:endParaRPr lang="en-US" altLang="en-US" sz="1200" dirty="0">
              <a:solidFill>
                <a:srgbClr val="000000"/>
              </a:solidFill>
            </a:endParaRPr>
          </a:p>
        </p:txBody>
      </p:sp>
      <p:sp>
        <p:nvSpPr>
          <p:cNvPr id="48133" name="Oval 5"/>
          <p:cNvSpPr>
            <a:spLocks noChangeArrowheads="1"/>
          </p:cNvSpPr>
          <p:nvPr/>
        </p:nvSpPr>
        <p:spPr bwMode="auto">
          <a:xfrm>
            <a:off x="6402388" y="3876676"/>
            <a:ext cx="201612" cy="25876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9pPr>
          </a:lstStyle>
          <a:p>
            <a:pPr eaLnBrk="1" hangingPunct="1">
              <a:spcBef>
                <a:spcPct val="50000"/>
              </a:spcBef>
              <a:buClrTx/>
              <a:buSzTx/>
              <a:buFontTx/>
              <a:buNone/>
            </a:pPr>
            <a:endParaRPr lang="en-US" altLang="en-US" sz="1200" dirty="0">
              <a:solidFill>
                <a:srgbClr val="000000"/>
              </a:solidFill>
            </a:endParaRPr>
          </a:p>
        </p:txBody>
      </p:sp>
      <p:sp>
        <p:nvSpPr>
          <p:cNvPr id="7" name="TextBox 6"/>
          <p:cNvSpPr txBox="1"/>
          <p:nvPr/>
        </p:nvSpPr>
        <p:spPr>
          <a:xfrm>
            <a:off x="1155773" y="1216639"/>
            <a:ext cx="8124705" cy="6001643"/>
          </a:xfrm>
          <a:prstGeom prst="rect">
            <a:avLst/>
          </a:prstGeom>
          <a:ln>
            <a:noFill/>
          </a:ln>
        </p:spPr>
        <p:txBody>
          <a:bodyPr wrap="square" anchor="ctr">
            <a:spAutoFit/>
          </a:bodyPr>
          <a:lstStyle/>
          <a:p>
            <a:pPr marL="457200" indent="-457200">
              <a:buFont typeface="+mj-lt"/>
              <a:buAutoNum type="arabicPeriod" startAt="7"/>
              <a:defRPr/>
            </a:pPr>
            <a:r>
              <a:rPr lang="en-US" sz="2000" kern="0" dirty="0">
                <a:solidFill>
                  <a:srgbClr val="000000"/>
                </a:solidFill>
                <a:cs typeface="Calibri" panose="020F0502020204030204" pitchFamily="34" charset="0"/>
              </a:rPr>
              <a:t>Continue counting and moving till you get to the number calculated in step 3 (which in our example is 7)</a:t>
            </a:r>
          </a:p>
          <a:p>
            <a:pPr>
              <a:defRPr/>
            </a:pPr>
            <a:r>
              <a:rPr lang="en-US" sz="2000" kern="0" dirty="0">
                <a:solidFill>
                  <a:srgbClr val="000000"/>
                </a:solidFill>
                <a:cs typeface="Calibri" panose="020F0502020204030204" pitchFamily="34" charset="0"/>
              </a:rPr>
              <a:t>	</a:t>
            </a:r>
            <a:endParaRPr lang="en-US" sz="2000" kern="0" dirty="0">
              <a:ln>
                <a:solidFill>
                  <a:srgbClr val="000000"/>
                </a:solidFill>
              </a:ln>
              <a:solidFill>
                <a:srgbClr val="000000"/>
              </a:solidFill>
              <a:cs typeface="Calibri" panose="020F0502020204030204" pitchFamily="34" charset="0"/>
            </a:endParaRPr>
          </a:p>
          <a:p>
            <a:pPr lvl="8">
              <a:defRPr/>
            </a:pPr>
            <a:r>
              <a:rPr lang="en-US" sz="2000" kern="0" dirty="0">
                <a:ln>
                  <a:solidFill>
                    <a:srgbClr val="000000"/>
                  </a:solidFill>
                </a:ln>
                <a:solidFill>
                  <a:srgbClr val="000000"/>
                </a:solidFill>
                <a:cs typeface="Calibri" panose="020F0502020204030204" pitchFamily="34" charset="0"/>
              </a:rPr>
              <a:t> </a:t>
            </a:r>
          </a:p>
          <a:p>
            <a:pPr lvl="8">
              <a:defRPr/>
            </a:pPr>
            <a:endParaRPr lang="en-US" sz="2000" kern="0" dirty="0">
              <a:ln>
                <a:solidFill>
                  <a:srgbClr val="000000"/>
                </a:solidFill>
              </a:ln>
              <a:solidFill>
                <a:srgbClr val="000000"/>
              </a:solidFill>
              <a:cs typeface="Calibri" panose="020F0502020204030204" pitchFamily="34" charset="0"/>
            </a:endParaRPr>
          </a:p>
          <a:p>
            <a:pPr lvl="8">
              <a:defRPr/>
            </a:pPr>
            <a:endParaRPr lang="en-US" sz="2000" kern="0" dirty="0">
              <a:solidFill>
                <a:srgbClr val="000000"/>
              </a:solidFill>
              <a:cs typeface="Calibri" panose="020F0502020204030204" pitchFamily="34" charset="0"/>
            </a:endParaRPr>
          </a:p>
          <a:p>
            <a:pPr>
              <a:defRPr/>
            </a:pPr>
            <a:endParaRPr lang="en-US" sz="2000" kern="0" dirty="0">
              <a:solidFill>
                <a:srgbClr val="000000"/>
              </a:solidFill>
              <a:cs typeface="Calibri" panose="020F0502020204030204" pitchFamily="34" charset="0"/>
            </a:endParaRPr>
          </a:p>
          <a:p>
            <a:pPr>
              <a:defRPr/>
            </a:pPr>
            <a:endParaRPr lang="en-US" sz="2000" kern="0" dirty="0">
              <a:solidFill>
                <a:srgbClr val="000000"/>
              </a:solidFill>
              <a:cs typeface="Calibri" panose="020F0502020204030204" pitchFamily="34" charset="0"/>
            </a:endParaRPr>
          </a:p>
          <a:p>
            <a:pPr>
              <a:defRPr/>
            </a:pPr>
            <a:endParaRPr lang="en-US" sz="2000" kern="0" dirty="0">
              <a:solidFill>
                <a:srgbClr val="000000"/>
              </a:solidFill>
              <a:cs typeface="Calibri" panose="020F0502020204030204" pitchFamily="34" charset="0"/>
            </a:endParaRPr>
          </a:p>
          <a:p>
            <a:pPr>
              <a:defRPr/>
            </a:pPr>
            <a:endParaRPr lang="en-US" sz="2000" kern="0" dirty="0">
              <a:solidFill>
                <a:srgbClr val="000000"/>
              </a:solidFill>
              <a:cs typeface="Calibri" panose="020F0502020204030204" pitchFamily="34" charset="0"/>
            </a:endParaRPr>
          </a:p>
          <a:p>
            <a:pPr marL="457200" indent="-457200">
              <a:buFont typeface="+mj-lt"/>
              <a:buAutoNum type="arabicPeriod" startAt="8"/>
              <a:defRPr/>
            </a:pPr>
            <a:r>
              <a:rPr lang="en-US" sz="2000" kern="0" dirty="0">
                <a:solidFill>
                  <a:srgbClr val="000000"/>
                </a:solidFill>
                <a:cs typeface="Calibri" panose="020F0502020204030204" pitchFamily="34" charset="0"/>
              </a:rPr>
              <a:t>The section to be selected in the current example will be </a:t>
            </a:r>
            <a:r>
              <a:rPr lang="en-US" sz="2000" kern="0" dirty="0" smtClean="0">
                <a:solidFill>
                  <a:srgbClr val="000000"/>
                </a:solidFill>
                <a:cs typeface="Calibri" panose="020F0502020204030204" pitchFamily="34" charset="0"/>
              </a:rPr>
              <a:t>2 or B</a:t>
            </a:r>
            <a:endParaRPr lang="en-US" sz="2000" kern="0" dirty="0">
              <a:solidFill>
                <a:srgbClr val="000000"/>
              </a:solidFill>
              <a:cs typeface="Calibri" panose="020F0502020204030204" pitchFamily="34" charset="0"/>
            </a:endParaRPr>
          </a:p>
          <a:p>
            <a:pPr marL="393700">
              <a:defRPr/>
            </a:pPr>
            <a:endParaRPr lang="en-US" sz="2000" kern="0" dirty="0">
              <a:solidFill>
                <a:srgbClr val="000000"/>
              </a:solidFill>
              <a:cs typeface="Calibri" panose="020F0502020204030204" pitchFamily="34" charset="0"/>
            </a:endParaRPr>
          </a:p>
          <a:p>
            <a:pPr marL="736600" indent="-342900">
              <a:buFont typeface="Arial" panose="020B0604020202020204" pitchFamily="34" charset="0"/>
              <a:buChar char="•"/>
              <a:defRPr/>
            </a:pPr>
            <a:endParaRPr lang="en-US" sz="2400" kern="0" dirty="0">
              <a:solidFill>
                <a:srgbClr val="000000"/>
              </a:solidFill>
              <a:cs typeface="Calibri" panose="020F0502020204030204" pitchFamily="34" charset="0"/>
            </a:endParaRPr>
          </a:p>
          <a:p>
            <a:pPr marL="736600" indent="-342900">
              <a:buFont typeface="Arial" panose="020B0604020202020204" pitchFamily="34" charset="0"/>
              <a:buChar char="•"/>
              <a:defRPr/>
            </a:pPr>
            <a:endParaRPr lang="en-US" sz="2400" kern="0" dirty="0">
              <a:solidFill>
                <a:srgbClr val="000000"/>
              </a:solidFill>
              <a:cs typeface="Calibri" panose="020F0502020204030204" pitchFamily="34" charset="0"/>
            </a:endParaRPr>
          </a:p>
          <a:p>
            <a:pPr marL="736600" indent="-342900">
              <a:buFont typeface="Arial" panose="020B0604020202020204" pitchFamily="34" charset="0"/>
              <a:buChar char="•"/>
              <a:defRPr/>
            </a:pPr>
            <a:endParaRPr lang="en-US" sz="2400" kern="0" dirty="0">
              <a:solidFill>
                <a:srgbClr val="000000"/>
              </a:solidFill>
              <a:cs typeface="Calibri" panose="020F0502020204030204" pitchFamily="34" charset="0"/>
            </a:endParaRPr>
          </a:p>
          <a:p>
            <a:pPr>
              <a:defRPr/>
            </a:pPr>
            <a:endParaRPr lang="en-US" sz="2400" kern="0" dirty="0">
              <a:solidFill>
                <a:srgbClr val="000000"/>
              </a:solidFill>
              <a:cs typeface="Calibri" panose="020F0502020204030204" pitchFamily="34" charset="0"/>
            </a:endParaRPr>
          </a:p>
          <a:p>
            <a:pPr marL="393700">
              <a:defRPr/>
            </a:pPr>
            <a:r>
              <a:rPr lang="en-US" sz="2400" kern="0" dirty="0">
                <a:solidFill>
                  <a:srgbClr val="000000"/>
                </a:solidFill>
                <a:cs typeface="Calibri" panose="020F0502020204030204" pitchFamily="34" charset="0"/>
              </a:rPr>
              <a:t>	 </a:t>
            </a:r>
          </a:p>
          <a:p>
            <a:pPr marL="393700" algn="ctr">
              <a:defRPr/>
            </a:pPr>
            <a:r>
              <a:rPr lang="en-US" sz="2400" kern="0" dirty="0">
                <a:solidFill>
                  <a:srgbClr val="000000"/>
                </a:solidFill>
                <a:cs typeface="Calibri" panose="020F0502020204030204" pitchFamily="34" charset="0"/>
              </a:rPr>
              <a:t>	</a:t>
            </a:r>
          </a:p>
        </p:txBody>
      </p:sp>
      <p:sp>
        <p:nvSpPr>
          <p:cNvPr id="4" name="Rounded Rectangle 3"/>
          <p:cNvSpPr/>
          <p:nvPr/>
        </p:nvSpPr>
        <p:spPr bwMode="auto">
          <a:xfrm>
            <a:off x="2349500" y="2532458"/>
            <a:ext cx="1328738" cy="871537"/>
          </a:xfrm>
          <a:prstGeom prst="roundRect">
            <a:avLst/>
          </a:prstGeom>
          <a:gradFill flip="none" rotWithShape="1">
            <a:gsLst>
              <a:gs pos="0">
                <a:schemeClr val="accent1">
                  <a:lumMod val="40000"/>
                  <a:lumOff val="60000"/>
                  <a:tint val="66000"/>
                  <a:satMod val="160000"/>
                </a:schemeClr>
              </a:gs>
              <a:gs pos="50000">
                <a:schemeClr val="accent1">
                  <a:lumMod val="40000"/>
                  <a:lumOff val="60000"/>
                  <a:tint val="44500"/>
                  <a:satMod val="160000"/>
                </a:schemeClr>
              </a:gs>
              <a:gs pos="100000">
                <a:schemeClr val="accent1">
                  <a:lumMod val="40000"/>
                  <a:lumOff val="60000"/>
                  <a:tint val="23500"/>
                  <a:satMod val="160000"/>
                </a:schemeClr>
              </a:gs>
            </a:gsLst>
            <a:lin ang="8100000" scaled="1"/>
            <a:tileRect/>
          </a:gradFill>
          <a:ln w="9525" cap="flat" cmpd="sng" algn="ctr">
            <a:solidFill>
              <a:schemeClr val="tx1"/>
            </a:solidFill>
            <a:prstDash val="solid"/>
            <a:round/>
            <a:headEnd type="none" w="med" len="med"/>
            <a:tailEnd type="none" w="med" len="med"/>
          </a:ln>
          <a:effectLst/>
        </p:spPr>
        <p:txBody>
          <a:bodyPr lIns="0" tIns="0" rIns="0" bIns="0" anchor="ctr"/>
          <a:lstStyle/>
          <a:p>
            <a:pPr algn="ctr" eaLnBrk="1" hangingPunct="1">
              <a:spcBef>
                <a:spcPct val="50000"/>
              </a:spcBef>
              <a:defRPr/>
            </a:pPr>
            <a:r>
              <a:rPr lang="en-US" sz="2400" dirty="0">
                <a:solidFill>
                  <a:srgbClr val="000000"/>
                </a:solidFill>
              </a:rPr>
              <a:t>1</a:t>
            </a:r>
          </a:p>
        </p:txBody>
      </p:sp>
      <p:sp>
        <p:nvSpPr>
          <p:cNvPr id="14" name="Rounded Rectangle 13"/>
          <p:cNvSpPr/>
          <p:nvPr/>
        </p:nvSpPr>
        <p:spPr bwMode="auto">
          <a:xfrm>
            <a:off x="5911850" y="2523060"/>
            <a:ext cx="1384300" cy="938213"/>
          </a:xfrm>
          <a:prstGeom prst="roundRect">
            <a:avLst/>
          </a:prstGeom>
          <a:gradFill flip="none" rotWithShape="1">
            <a:gsLst>
              <a:gs pos="0">
                <a:schemeClr val="accent1">
                  <a:lumMod val="40000"/>
                  <a:lumOff val="60000"/>
                  <a:tint val="66000"/>
                  <a:satMod val="160000"/>
                </a:schemeClr>
              </a:gs>
              <a:gs pos="50000">
                <a:schemeClr val="accent1">
                  <a:lumMod val="40000"/>
                  <a:lumOff val="60000"/>
                  <a:tint val="44500"/>
                  <a:satMod val="160000"/>
                </a:schemeClr>
              </a:gs>
              <a:gs pos="100000">
                <a:schemeClr val="accent1">
                  <a:lumMod val="40000"/>
                  <a:lumOff val="60000"/>
                  <a:tint val="23500"/>
                  <a:satMod val="160000"/>
                </a:schemeClr>
              </a:gs>
            </a:gsLst>
            <a:lin ang="8100000" scaled="1"/>
            <a:tileRect/>
          </a:gradFill>
          <a:ln w="9525" cap="flat" cmpd="sng" algn="ctr">
            <a:solidFill>
              <a:schemeClr val="tx1"/>
            </a:solidFill>
            <a:prstDash val="solid"/>
            <a:round/>
            <a:headEnd type="none" w="med" len="med"/>
            <a:tailEnd type="none" w="med" len="med"/>
          </a:ln>
          <a:effectLst/>
        </p:spPr>
        <p:txBody>
          <a:bodyPr lIns="0" tIns="0" rIns="0" bIns="0" anchor="ctr"/>
          <a:lstStyle/>
          <a:p>
            <a:pPr algn="ctr" eaLnBrk="1" hangingPunct="1">
              <a:spcBef>
                <a:spcPct val="50000"/>
              </a:spcBef>
              <a:defRPr/>
            </a:pPr>
            <a:r>
              <a:rPr lang="en-US" sz="2400" dirty="0">
                <a:solidFill>
                  <a:srgbClr val="000000"/>
                </a:solidFill>
              </a:rPr>
              <a:t>3</a:t>
            </a:r>
          </a:p>
        </p:txBody>
      </p:sp>
      <p:sp>
        <p:nvSpPr>
          <p:cNvPr id="48137" name="Curved Down Arrow 7"/>
          <p:cNvSpPr>
            <a:spLocks noChangeArrowheads="1"/>
          </p:cNvSpPr>
          <p:nvPr/>
        </p:nvSpPr>
        <p:spPr bwMode="auto">
          <a:xfrm>
            <a:off x="2152652" y="2082401"/>
            <a:ext cx="2116137" cy="352425"/>
          </a:xfrm>
          <a:prstGeom prst="curvedDownArrow">
            <a:avLst>
              <a:gd name="adj1" fmla="val 25019"/>
              <a:gd name="adj2" fmla="val 49982"/>
              <a:gd name="adj3" fmla="val 25000"/>
            </a:avLst>
          </a:prstGeom>
          <a:solidFill>
            <a:schemeClr val="tx1"/>
          </a:solidFill>
          <a:ln w="9525" algn="ctr">
            <a:solidFill>
              <a:schemeClr val="tx1"/>
            </a:solidFill>
            <a:round/>
            <a:headEnd/>
            <a:tailEnd/>
          </a:ln>
        </p:spPr>
        <p:txBody>
          <a:bodyPr lIns="0" tIns="0" rIns="0" bIns="0"/>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9pPr>
          </a:lstStyle>
          <a:p>
            <a:pPr eaLnBrk="1" hangingPunct="1">
              <a:spcBef>
                <a:spcPct val="50000"/>
              </a:spcBef>
              <a:buClrTx/>
              <a:buSzTx/>
              <a:buFontTx/>
              <a:buNone/>
            </a:pPr>
            <a:endParaRPr lang="en-US" altLang="en-US" sz="1200" dirty="0">
              <a:solidFill>
                <a:srgbClr val="000000"/>
              </a:solidFill>
            </a:endParaRPr>
          </a:p>
        </p:txBody>
      </p:sp>
      <p:sp>
        <p:nvSpPr>
          <p:cNvPr id="48138" name="Curved Down Arrow 18"/>
          <p:cNvSpPr>
            <a:spLocks noChangeArrowheads="1"/>
          </p:cNvSpPr>
          <p:nvPr/>
        </p:nvSpPr>
        <p:spPr bwMode="auto">
          <a:xfrm>
            <a:off x="5179414" y="2082401"/>
            <a:ext cx="1973262" cy="384175"/>
          </a:xfrm>
          <a:prstGeom prst="curvedDownArrow">
            <a:avLst>
              <a:gd name="adj1" fmla="val 24968"/>
              <a:gd name="adj2" fmla="val 49889"/>
              <a:gd name="adj3" fmla="val 25000"/>
            </a:avLst>
          </a:prstGeom>
          <a:solidFill>
            <a:schemeClr val="tx1"/>
          </a:solidFill>
          <a:ln w="9525" algn="ctr">
            <a:solidFill>
              <a:schemeClr val="tx1"/>
            </a:solidFill>
            <a:round/>
            <a:headEnd/>
            <a:tailEnd/>
          </a:ln>
        </p:spPr>
        <p:txBody>
          <a:bodyPr lIns="0" tIns="0" rIns="0" bIns="0"/>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9pPr>
          </a:lstStyle>
          <a:p>
            <a:pPr eaLnBrk="1" hangingPunct="1">
              <a:spcBef>
                <a:spcPct val="50000"/>
              </a:spcBef>
              <a:buClrTx/>
              <a:buSzTx/>
              <a:buFontTx/>
              <a:buNone/>
            </a:pPr>
            <a:endParaRPr lang="en-US" altLang="en-US" sz="1200" dirty="0">
              <a:solidFill>
                <a:srgbClr val="000000"/>
              </a:solidFill>
            </a:endParaRPr>
          </a:p>
        </p:txBody>
      </p:sp>
      <p:sp>
        <p:nvSpPr>
          <p:cNvPr id="11" name="TextBox 10"/>
          <p:cNvSpPr txBox="1"/>
          <p:nvPr/>
        </p:nvSpPr>
        <p:spPr>
          <a:xfrm>
            <a:off x="4165442" y="2029315"/>
            <a:ext cx="1108075" cy="400050"/>
          </a:xfrm>
          <a:prstGeom prst="rect">
            <a:avLst/>
          </a:prstGeom>
          <a:ln>
            <a:noFill/>
          </a:ln>
        </p:spPr>
        <p:txBody>
          <a:bodyPr/>
          <a:lstStyle/>
          <a:p>
            <a:pPr algn="ctr">
              <a:defRPr/>
            </a:pPr>
            <a:r>
              <a:rPr lang="en-US" sz="2000" kern="0" dirty="0">
                <a:solidFill>
                  <a:srgbClr val="000000"/>
                </a:solidFill>
              </a:rPr>
              <a:t>Step-4</a:t>
            </a:r>
          </a:p>
        </p:txBody>
      </p:sp>
      <p:sp>
        <p:nvSpPr>
          <p:cNvPr id="20" name="TextBox 19"/>
          <p:cNvSpPr txBox="1"/>
          <p:nvPr/>
        </p:nvSpPr>
        <p:spPr>
          <a:xfrm>
            <a:off x="7116763" y="1990255"/>
            <a:ext cx="1158875" cy="400050"/>
          </a:xfrm>
          <a:prstGeom prst="rect">
            <a:avLst/>
          </a:prstGeom>
          <a:ln>
            <a:noFill/>
          </a:ln>
        </p:spPr>
        <p:txBody>
          <a:bodyPr/>
          <a:lstStyle/>
          <a:p>
            <a:pPr algn="ctr">
              <a:defRPr/>
            </a:pPr>
            <a:r>
              <a:rPr lang="en-US" sz="2000" kern="0" dirty="0">
                <a:solidFill>
                  <a:srgbClr val="000000"/>
                </a:solidFill>
              </a:rPr>
              <a:t>Step-5</a:t>
            </a:r>
          </a:p>
        </p:txBody>
      </p:sp>
      <p:sp>
        <p:nvSpPr>
          <p:cNvPr id="22" name="Rounded Rectangle 21"/>
          <p:cNvSpPr/>
          <p:nvPr/>
        </p:nvSpPr>
        <p:spPr bwMode="auto">
          <a:xfrm>
            <a:off x="4048125" y="2523059"/>
            <a:ext cx="1322388" cy="938213"/>
          </a:xfrm>
          <a:prstGeom prst="roundRect">
            <a:avLst/>
          </a:prstGeom>
          <a:gradFill flip="none" rotWithShape="1">
            <a:gsLst>
              <a:gs pos="0">
                <a:schemeClr val="accent1">
                  <a:lumMod val="40000"/>
                  <a:lumOff val="60000"/>
                  <a:tint val="66000"/>
                  <a:satMod val="160000"/>
                </a:schemeClr>
              </a:gs>
              <a:gs pos="50000">
                <a:schemeClr val="accent1">
                  <a:lumMod val="40000"/>
                  <a:lumOff val="60000"/>
                  <a:tint val="44500"/>
                  <a:satMod val="160000"/>
                </a:schemeClr>
              </a:gs>
              <a:gs pos="100000">
                <a:schemeClr val="accent1">
                  <a:lumMod val="40000"/>
                  <a:lumOff val="60000"/>
                  <a:tint val="23500"/>
                  <a:satMod val="160000"/>
                </a:schemeClr>
              </a:gs>
            </a:gsLst>
            <a:lin ang="8100000" scaled="1"/>
            <a:tileRect/>
          </a:gradFill>
          <a:ln w="9525" cap="flat" cmpd="sng" algn="ctr">
            <a:solidFill>
              <a:schemeClr val="tx1"/>
            </a:solidFill>
            <a:prstDash val="solid"/>
            <a:round/>
            <a:headEnd type="none" w="med" len="med"/>
            <a:tailEnd type="none" w="med" len="med"/>
          </a:ln>
          <a:effectLst/>
        </p:spPr>
        <p:txBody>
          <a:bodyPr lIns="0" tIns="0" rIns="0" bIns="0" anchor="ctr"/>
          <a:lstStyle/>
          <a:p>
            <a:pPr algn="ctr" eaLnBrk="1" hangingPunct="1">
              <a:spcBef>
                <a:spcPct val="50000"/>
              </a:spcBef>
              <a:defRPr/>
            </a:pPr>
            <a:r>
              <a:rPr lang="en-US" sz="1200" dirty="0">
                <a:solidFill>
                  <a:srgbClr val="000000"/>
                </a:solidFill>
              </a:rPr>
              <a:t> </a:t>
            </a:r>
            <a:r>
              <a:rPr lang="en-US" sz="2400" dirty="0">
                <a:solidFill>
                  <a:srgbClr val="000000"/>
                </a:solidFill>
              </a:rPr>
              <a:t>2</a:t>
            </a:r>
          </a:p>
        </p:txBody>
      </p:sp>
      <p:sp>
        <p:nvSpPr>
          <p:cNvPr id="48142" name="Curved Down Arrow 22"/>
          <p:cNvSpPr>
            <a:spLocks noChangeArrowheads="1"/>
          </p:cNvSpPr>
          <p:nvPr/>
        </p:nvSpPr>
        <p:spPr bwMode="auto">
          <a:xfrm>
            <a:off x="3681414" y="4722813"/>
            <a:ext cx="2822575" cy="184150"/>
          </a:xfrm>
          <a:prstGeom prst="curvedDownArrow">
            <a:avLst>
              <a:gd name="adj1" fmla="val 25049"/>
              <a:gd name="adj2" fmla="val 50169"/>
              <a:gd name="adj3" fmla="val 25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9pPr>
          </a:lstStyle>
          <a:p>
            <a:pPr eaLnBrk="1" hangingPunct="1">
              <a:spcBef>
                <a:spcPct val="50000"/>
              </a:spcBef>
              <a:buClrTx/>
              <a:buSzTx/>
              <a:buFontTx/>
              <a:buNone/>
            </a:pPr>
            <a:endParaRPr lang="en-US" altLang="en-US" sz="1200" dirty="0">
              <a:solidFill>
                <a:srgbClr val="000000"/>
              </a:solidFill>
            </a:endParaRPr>
          </a:p>
        </p:txBody>
      </p:sp>
      <p:sp>
        <p:nvSpPr>
          <p:cNvPr id="48143" name="Curved Down Arrow 23"/>
          <p:cNvSpPr>
            <a:spLocks noChangeArrowheads="1"/>
          </p:cNvSpPr>
          <p:nvPr/>
        </p:nvSpPr>
        <p:spPr bwMode="auto">
          <a:xfrm flipH="1" flipV="1">
            <a:off x="3045619" y="3545890"/>
            <a:ext cx="3690938" cy="406400"/>
          </a:xfrm>
          <a:prstGeom prst="curvedDownArrow">
            <a:avLst>
              <a:gd name="adj1" fmla="val 25018"/>
              <a:gd name="adj2" fmla="val 49993"/>
              <a:gd name="adj3" fmla="val 25000"/>
            </a:avLst>
          </a:prstGeom>
          <a:solidFill>
            <a:schemeClr val="tx1"/>
          </a:solidFill>
          <a:ln w="9525" algn="ctr">
            <a:solidFill>
              <a:schemeClr val="tx1"/>
            </a:solidFill>
            <a:round/>
            <a:headEnd/>
            <a:tailEnd/>
          </a:ln>
        </p:spPr>
        <p:txBody>
          <a:bodyPr lIns="0" tIns="0" rIns="0" bIns="0"/>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9pPr>
          </a:lstStyle>
          <a:p>
            <a:pPr eaLnBrk="1" hangingPunct="1">
              <a:spcBef>
                <a:spcPct val="50000"/>
              </a:spcBef>
              <a:buClrTx/>
              <a:buSzTx/>
              <a:buFontTx/>
              <a:buNone/>
            </a:pPr>
            <a:endParaRPr lang="en-US" altLang="en-US" sz="1200" dirty="0">
              <a:solidFill>
                <a:srgbClr val="000000"/>
              </a:solidFill>
            </a:endParaRPr>
          </a:p>
        </p:txBody>
      </p:sp>
      <p:sp>
        <p:nvSpPr>
          <p:cNvPr id="26" name="TextBox 25"/>
          <p:cNvSpPr txBox="1"/>
          <p:nvPr/>
        </p:nvSpPr>
        <p:spPr>
          <a:xfrm>
            <a:off x="1958976" y="3631989"/>
            <a:ext cx="1158875" cy="400050"/>
          </a:xfrm>
          <a:prstGeom prst="rect">
            <a:avLst/>
          </a:prstGeom>
          <a:ln>
            <a:noFill/>
          </a:ln>
        </p:spPr>
        <p:txBody>
          <a:bodyPr/>
          <a:lstStyle/>
          <a:p>
            <a:pPr algn="ctr">
              <a:defRPr/>
            </a:pPr>
            <a:r>
              <a:rPr lang="en-US" sz="2000" kern="0" dirty="0">
                <a:solidFill>
                  <a:srgbClr val="000000"/>
                </a:solidFill>
              </a:rPr>
              <a:t>Step -  6</a:t>
            </a:r>
          </a:p>
        </p:txBody>
      </p:sp>
      <p:sp>
        <p:nvSpPr>
          <p:cNvPr id="27" name="Rounded Rectangle 26"/>
          <p:cNvSpPr/>
          <p:nvPr/>
        </p:nvSpPr>
        <p:spPr bwMode="auto">
          <a:xfrm>
            <a:off x="2378075" y="5505450"/>
            <a:ext cx="1417638" cy="981075"/>
          </a:xfrm>
          <a:prstGeom prst="roundRect">
            <a:avLst/>
          </a:prstGeom>
          <a:gradFill flip="none" rotWithShape="1">
            <a:gsLst>
              <a:gs pos="0">
                <a:schemeClr val="accent1">
                  <a:lumMod val="40000"/>
                  <a:lumOff val="60000"/>
                  <a:tint val="66000"/>
                  <a:satMod val="160000"/>
                </a:schemeClr>
              </a:gs>
              <a:gs pos="50000">
                <a:schemeClr val="accent1">
                  <a:lumMod val="40000"/>
                  <a:lumOff val="60000"/>
                  <a:tint val="44500"/>
                  <a:satMod val="160000"/>
                </a:schemeClr>
              </a:gs>
              <a:gs pos="100000">
                <a:schemeClr val="accent1">
                  <a:lumMod val="40000"/>
                  <a:lumOff val="60000"/>
                  <a:tint val="23500"/>
                  <a:satMod val="160000"/>
                </a:schemeClr>
              </a:gs>
            </a:gsLst>
            <a:lin ang="8100000" scaled="1"/>
            <a:tileRect/>
          </a:gradFill>
          <a:ln w="9525" cap="flat" cmpd="sng" algn="ctr">
            <a:solidFill>
              <a:schemeClr val="tx1"/>
            </a:solidFill>
            <a:prstDash val="solid"/>
            <a:round/>
            <a:headEnd type="none" w="med" len="med"/>
            <a:tailEnd type="none" w="med" len="med"/>
          </a:ln>
          <a:effectLst/>
        </p:spPr>
        <p:txBody>
          <a:bodyPr lIns="0" tIns="0" rIns="0" bIns="0" anchor="ctr"/>
          <a:lstStyle/>
          <a:p>
            <a:pPr algn="ctr" eaLnBrk="1" hangingPunct="1">
              <a:spcBef>
                <a:spcPct val="50000"/>
              </a:spcBef>
              <a:defRPr/>
            </a:pPr>
            <a:r>
              <a:rPr lang="en-US" sz="2400" dirty="0">
                <a:solidFill>
                  <a:srgbClr val="000000"/>
                </a:solidFill>
              </a:rPr>
              <a:t>1</a:t>
            </a:r>
          </a:p>
        </p:txBody>
      </p:sp>
      <p:sp>
        <p:nvSpPr>
          <p:cNvPr id="28" name="Rounded Rectangle 27"/>
          <p:cNvSpPr/>
          <p:nvPr/>
        </p:nvSpPr>
        <p:spPr bwMode="auto">
          <a:xfrm>
            <a:off x="3930650" y="5495925"/>
            <a:ext cx="1481138" cy="990600"/>
          </a:xfrm>
          <a:prstGeom prst="roundRect">
            <a:avLst/>
          </a:prstGeom>
          <a:gradFill flip="none" rotWithShape="1">
            <a:gsLst>
              <a:gs pos="0">
                <a:schemeClr val="accent1">
                  <a:lumMod val="40000"/>
                  <a:lumOff val="60000"/>
                  <a:tint val="66000"/>
                  <a:satMod val="160000"/>
                </a:schemeClr>
              </a:gs>
              <a:gs pos="50000">
                <a:schemeClr val="accent1">
                  <a:lumMod val="40000"/>
                  <a:lumOff val="60000"/>
                  <a:tint val="44500"/>
                  <a:satMod val="160000"/>
                </a:schemeClr>
              </a:gs>
              <a:gs pos="100000">
                <a:schemeClr val="accent1">
                  <a:lumMod val="40000"/>
                  <a:lumOff val="60000"/>
                  <a:tint val="23500"/>
                  <a:satMod val="160000"/>
                </a:schemeClr>
              </a:gs>
            </a:gsLst>
            <a:lin ang="8100000" scaled="1"/>
            <a:tileRect/>
          </a:gradFill>
          <a:ln w="9525" cap="flat" cmpd="sng" algn="ctr">
            <a:solidFill>
              <a:schemeClr val="tx1"/>
            </a:solidFill>
            <a:prstDash val="solid"/>
            <a:round/>
            <a:headEnd type="none" w="med" len="med"/>
            <a:tailEnd type="none" w="med" len="med"/>
          </a:ln>
          <a:effectLst/>
        </p:spPr>
        <p:txBody>
          <a:bodyPr lIns="0" tIns="0" rIns="0" bIns="0" anchor="ctr"/>
          <a:lstStyle/>
          <a:p>
            <a:pPr algn="ctr" eaLnBrk="1" hangingPunct="1">
              <a:spcBef>
                <a:spcPct val="50000"/>
              </a:spcBef>
              <a:defRPr/>
            </a:pPr>
            <a:r>
              <a:rPr lang="en-US" sz="1200" dirty="0">
                <a:solidFill>
                  <a:srgbClr val="000000"/>
                </a:solidFill>
              </a:rPr>
              <a:t>   </a:t>
            </a:r>
            <a:r>
              <a:rPr lang="en-US" sz="2400" dirty="0">
                <a:solidFill>
                  <a:srgbClr val="000000"/>
                </a:solidFill>
              </a:rPr>
              <a:t>2</a:t>
            </a:r>
          </a:p>
        </p:txBody>
      </p:sp>
      <p:sp>
        <p:nvSpPr>
          <p:cNvPr id="48147" name="Curved Down Arrow 28"/>
          <p:cNvSpPr>
            <a:spLocks noChangeArrowheads="1"/>
          </p:cNvSpPr>
          <p:nvPr/>
        </p:nvSpPr>
        <p:spPr bwMode="auto">
          <a:xfrm>
            <a:off x="2774950" y="4772026"/>
            <a:ext cx="2116138" cy="479425"/>
          </a:xfrm>
          <a:prstGeom prst="curvedDownArrow">
            <a:avLst>
              <a:gd name="adj1" fmla="val 24992"/>
              <a:gd name="adj2" fmla="val 49963"/>
              <a:gd name="adj3" fmla="val 25000"/>
            </a:avLst>
          </a:prstGeom>
          <a:solidFill>
            <a:schemeClr val="tx1"/>
          </a:solidFill>
          <a:ln w="9525" algn="ctr">
            <a:solidFill>
              <a:schemeClr val="tx1"/>
            </a:solidFill>
            <a:round/>
            <a:headEnd/>
            <a:tailEnd/>
          </a:ln>
        </p:spPr>
        <p:txBody>
          <a:bodyPr lIns="0" tIns="0" rIns="0" bIns="0"/>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9pPr>
          </a:lstStyle>
          <a:p>
            <a:pPr eaLnBrk="1" hangingPunct="1">
              <a:spcBef>
                <a:spcPct val="50000"/>
              </a:spcBef>
              <a:buClrTx/>
              <a:buSzTx/>
              <a:buFontTx/>
              <a:buNone/>
            </a:pPr>
            <a:endParaRPr lang="en-US" altLang="en-US" sz="1200" dirty="0">
              <a:solidFill>
                <a:srgbClr val="000000"/>
              </a:solidFill>
            </a:endParaRPr>
          </a:p>
        </p:txBody>
      </p:sp>
      <p:sp>
        <p:nvSpPr>
          <p:cNvPr id="30" name="Rounded Rectangle 29"/>
          <p:cNvSpPr/>
          <p:nvPr/>
        </p:nvSpPr>
        <p:spPr bwMode="auto">
          <a:xfrm>
            <a:off x="5591177" y="5505450"/>
            <a:ext cx="1525587" cy="981075"/>
          </a:xfrm>
          <a:prstGeom prst="roundRect">
            <a:avLst/>
          </a:prstGeom>
          <a:gradFill flip="none" rotWithShape="1">
            <a:gsLst>
              <a:gs pos="0">
                <a:schemeClr val="accent1">
                  <a:lumMod val="40000"/>
                  <a:lumOff val="60000"/>
                  <a:tint val="66000"/>
                  <a:satMod val="160000"/>
                </a:schemeClr>
              </a:gs>
              <a:gs pos="50000">
                <a:schemeClr val="accent1">
                  <a:lumMod val="40000"/>
                  <a:lumOff val="60000"/>
                  <a:tint val="44500"/>
                  <a:satMod val="160000"/>
                </a:schemeClr>
              </a:gs>
              <a:gs pos="100000">
                <a:schemeClr val="accent1">
                  <a:lumMod val="40000"/>
                  <a:lumOff val="60000"/>
                  <a:tint val="23500"/>
                  <a:satMod val="160000"/>
                </a:schemeClr>
              </a:gs>
            </a:gsLst>
            <a:lin ang="8100000" scaled="1"/>
            <a:tileRect/>
          </a:gradFill>
          <a:ln w="9525" cap="flat" cmpd="sng" algn="ctr">
            <a:solidFill>
              <a:schemeClr val="tx1"/>
            </a:solidFill>
            <a:prstDash val="solid"/>
            <a:round/>
            <a:headEnd type="none" w="med" len="med"/>
            <a:tailEnd type="none" w="med" len="med"/>
          </a:ln>
          <a:effectLst/>
        </p:spPr>
        <p:txBody>
          <a:bodyPr lIns="0" tIns="0" rIns="0" bIns="0" anchor="ctr"/>
          <a:lstStyle/>
          <a:p>
            <a:pPr algn="ctr" eaLnBrk="1" hangingPunct="1">
              <a:spcBef>
                <a:spcPct val="50000"/>
              </a:spcBef>
              <a:defRPr/>
            </a:pPr>
            <a:r>
              <a:rPr lang="en-US" sz="2400" dirty="0">
                <a:solidFill>
                  <a:srgbClr val="000000"/>
                </a:solidFill>
              </a:rPr>
              <a:t>3</a:t>
            </a:r>
          </a:p>
        </p:txBody>
      </p:sp>
      <p:sp>
        <p:nvSpPr>
          <p:cNvPr id="31" name="TextBox 30"/>
          <p:cNvSpPr txBox="1"/>
          <p:nvPr/>
        </p:nvSpPr>
        <p:spPr>
          <a:xfrm>
            <a:off x="3678238" y="4938713"/>
            <a:ext cx="1109662" cy="400050"/>
          </a:xfrm>
          <a:prstGeom prst="rect">
            <a:avLst/>
          </a:prstGeom>
          <a:ln>
            <a:noFill/>
          </a:ln>
        </p:spPr>
        <p:txBody>
          <a:bodyPr/>
          <a:lstStyle/>
          <a:p>
            <a:pPr algn="ctr">
              <a:defRPr/>
            </a:pPr>
            <a:r>
              <a:rPr lang="en-US" sz="2000" kern="0" dirty="0">
                <a:solidFill>
                  <a:srgbClr val="000000"/>
                </a:solidFill>
              </a:rPr>
              <a:t>Step-7</a:t>
            </a:r>
          </a:p>
        </p:txBody>
      </p:sp>
      <p:sp>
        <p:nvSpPr>
          <p:cNvPr id="48150" name="Oval 24"/>
          <p:cNvSpPr>
            <a:spLocks noChangeArrowheads="1"/>
          </p:cNvSpPr>
          <p:nvPr/>
        </p:nvSpPr>
        <p:spPr bwMode="auto">
          <a:xfrm>
            <a:off x="4584079" y="5613273"/>
            <a:ext cx="274637" cy="717550"/>
          </a:xfrm>
          <a:prstGeom prst="ellipse">
            <a:avLst/>
          </a:prstGeom>
          <a:noFill/>
          <a:ln w="9525"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9pPr>
          </a:lstStyle>
          <a:p>
            <a:pPr eaLnBrk="1" hangingPunct="1">
              <a:spcBef>
                <a:spcPct val="50000"/>
              </a:spcBef>
              <a:buClrTx/>
              <a:buSzTx/>
              <a:buFontTx/>
              <a:buNone/>
            </a:pPr>
            <a:endParaRPr lang="en-US" altLang="en-US" sz="1200" dirty="0">
              <a:solidFill>
                <a:srgbClr val="000000"/>
              </a:solidFill>
            </a:endParaRPr>
          </a:p>
        </p:txBody>
      </p:sp>
      <p:cxnSp>
        <p:nvCxnSpPr>
          <p:cNvPr id="48151" name="Straight Arrow Connector 96"/>
          <p:cNvCxnSpPr>
            <a:cxnSpLocks noChangeShapeType="1"/>
          </p:cNvCxnSpPr>
          <p:nvPr/>
        </p:nvCxnSpPr>
        <p:spPr bwMode="auto">
          <a:xfrm flipV="1">
            <a:off x="4613083" y="4834523"/>
            <a:ext cx="2463800" cy="842963"/>
          </a:xfrm>
          <a:prstGeom prst="straightConnector1">
            <a:avLst/>
          </a:prstGeom>
          <a:noFill/>
          <a:ln w="9525" algn="ctr">
            <a:solidFill>
              <a:srgbClr val="C00000"/>
            </a:solidFill>
            <a:round/>
            <a:headEnd/>
            <a:tailEnd type="triangle" w="med" len="med"/>
          </a:ln>
          <a:extLst>
            <a:ext uri="{909E8E84-426E-40DD-AFC4-6F175D3DCCD1}">
              <a14:hiddenFill xmlns:a14="http://schemas.microsoft.com/office/drawing/2010/main">
                <a:noFill/>
              </a14:hiddenFill>
            </a:ext>
          </a:extLst>
        </p:spPr>
      </p:cxnSp>
      <p:sp>
        <p:nvSpPr>
          <p:cNvPr id="35" name="TextBox 34"/>
          <p:cNvSpPr txBox="1"/>
          <p:nvPr/>
        </p:nvSpPr>
        <p:spPr>
          <a:xfrm>
            <a:off x="7140576" y="4627563"/>
            <a:ext cx="1539875" cy="768350"/>
          </a:xfrm>
          <a:prstGeom prst="rect">
            <a:avLst/>
          </a:prstGeom>
          <a:solidFill>
            <a:schemeClr val="accent1">
              <a:lumMod val="20000"/>
              <a:lumOff val="80000"/>
            </a:schemeClr>
          </a:solidFill>
          <a:ln>
            <a:solidFill>
              <a:schemeClr val="tx1"/>
            </a:solidFill>
          </a:ln>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n-US" sz="2200" kern="0" dirty="0">
                <a:solidFill>
                  <a:srgbClr val="000000"/>
                </a:solidFill>
              </a:rPr>
              <a:t>Selected Section</a:t>
            </a:r>
          </a:p>
        </p:txBody>
      </p:sp>
      <p:sp>
        <p:nvSpPr>
          <p:cNvPr id="25" name="Title 1"/>
          <p:cNvSpPr txBox="1">
            <a:spLocks/>
          </p:cNvSpPr>
          <p:nvPr/>
        </p:nvSpPr>
        <p:spPr>
          <a:xfrm>
            <a:off x="1800487" y="141290"/>
            <a:ext cx="8345487" cy="946150"/>
          </a:xfrm>
          <a:prstGeom prst="rect">
            <a:avLst/>
          </a:prstGeom>
        </p:spPr>
        <p:txBody>
          <a:bodyPr anchor="ctr"/>
          <a:lstStyle>
            <a:lvl1pPr algn="l" rtl="0" eaLnBrk="0" fontAlgn="base" hangingPunct="0">
              <a:spcBef>
                <a:spcPct val="40000"/>
              </a:spcBef>
              <a:spcAft>
                <a:spcPct val="0"/>
              </a:spcAft>
              <a:defRPr b="1">
                <a:solidFill>
                  <a:schemeClr val="bg1"/>
                </a:solidFill>
                <a:latin typeface="+mj-lt"/>
                <a:ea typeface="+mj-ea"/>
                <a:cs typeface="+mj-cs"/>
              </a:defRPr>
            </a:lvl1pPr>
            <a:lvl2pPr algn="l" rtl="0" eaLnBrk="0" fontAlgn="base" hangingPunct="0">
              <a:spcBef>
                <a:spcPct val="40000"/>
              </a:spcBef>
              <a:spcAft>
                <a:spcPct val="0"/>
              </a:spcAft>
              <a:defRPr b="1">
                <a:solidFill>
                  <a:schemeClr val="bg1"/>
                </a:solidFill>
                <a:latin typeface="Arial" charset="0"/>
                <a:cs typeface="Arial" charset="0"/>
              </a:defRPr>
            </a:lvl2pPr>
            <a:lvl3pPr algn="l" rtl="0" eaLnBrk="0" fontAlgn="base" hangingPunct="0">
              <a:spcBef>
                <a:spcPct val="40000"/>
              </a:spcBef>
              <a:spcAft>
                <a:spcPct val="0"/>
              </a:spcAft>
              <a:defRPr b="1">
                <a:solidFill>
                  <a:schemeClr val="bg1"/>
                </a:solidFill>
                <a:latin typeface="Arial" charset="0"/>
                <a:cs typeface="Arial" charset="0"/>
              </a:defRPr>
            </a:lvl3pPr>
            <a:lvl4pPr algn="l" rtl="0" eaLnBrk="0" fontAlgn="base" hangingPunct="0">
              <a:spcBef>
                <a:spcPct val="40000"/>
              </a:spcBef>
              <a:spcAft>
                <a:spcPct val="0"/>
              </a:spcAft>
              <a:defRPr b="1">
                <a:solidFill>
                  <a:schemeClr val="bg1"/>
                </a:solidFill>
                <a:latin typeface="Arial" charset="0"/>
                <a:cs typeface="Arial" charset="0"/>
              </a:defRPr>
            </a:lvl4pPr>
            <a:lvl5pPr algn="l" rtl="0" eaLnBrk="0" fontAlgn="base" hangingPunct="0">
              <a:spcBef>
                <a:spcPct val="40000"/>
              </a:spcBef>
              <a:spcAft>
                <a:spcPct val="0"/>
              </a:spcAft>
              <a:defRPr b="1">
                <a:solidFill>
                  <a:schemeClr val="bg1"/>
                </a:solidFill>
                <a:latin typeface="Arial" charset="0"/>
                <a:cs typeface="Arial" charset="0"/>
              </a:defRPr>
            </a:lvl5pPr>
            <a:lvl6pPr marL="457200" algn="l" rtl="0" eaLnBrk="1" fontAlgn="base" hangingPunct="1">
              <a:spcBef>
                <a:spcPct val="40000"/>
              </a:spcBef>
              <a:spcAft>
                <a:spcPct val="0"/>
              </a:spcAft>
              <a:defRPr b="1">
                <a:solidFill>
                  <a:schemeClr val="bg1"/>
                </a:solidFill>
                <a:latin typeface="Arial" charset="0"/>
                <a:cs typeface="Arial" charset="0"/>
              </a:defRPr>
            </a:lvl6pPr>
            <a:lvl7pPr marL="914400" algn="l" rtl="0" eaLnBrk="1" fontAlgn="base" hangingPunct="1">
              <a:spcBef>
                <a:spcPct val="40000"/>
              </a:spcBef>
              <a:spcAft>
                <a:spcPct val="0"/>
              </a:spcAft>
              <a:defRPr b="1">
                <a:solidFill>
                  <a:schemeClr val="bg1"/>
                </a:solidFill>
                <a:latin typeface="Arial" charset="0"/>
                <a:cs typeface="Arial" charset="0"/>
              </a:defRPr>
            </a:lvl7pPr>
            <a:lvl8pPr marL="1371600" algn="l" rtl="0" eaLnBrk="1" fontAlgn="base" hangingPunct="1">
              <a:spcBef>
                <a:spcPct val="40000"/>
              </a:spcBef>
              <a:spcAft>
                <a:spcPct val="0"/>
              </a:spcAft>
              <a:defRPr b="1">
                <a:solidFill>
                  <a:schemeClr val="bg1"/>
                </a:solidFill>
                <a:latin typeface="Arial" charset="0"/>
                <a:cs typeface="Arial" charset="0"/>
              </a:defRPr>
            </a:lvl8pPr>
            <a:lvl9pPr marL="1828800" algn="l" rtl="0" eaLnBrk="1" fontAlgn="base" hangingPunct="1">
              <a:spcBef>
                <a:spcPct val="40000"/>
              </a:spcBef>
              <a:spcAft>
                <a:spcPct val="0"/>
              </a:spcAft>
              <a:defRPr b="1">
                <a:solidFill>
                  <a:schemeClr val="bg1"/>
                </a:solidFill>
                <a:latin typeface="Arial" charset="0"/>
                <a:cs typeface="Arial" charset="0"/>
              </a:defRPr>
            </a:lvl9pPr>
          </a:lstStyle>
          <a:p>
            <a:pPr eaLnBrk="1" hangingPunct="1">
              <a:defRPr/>
            </a:pPr>
            <a:r>
              <a:rPr lang="en-US" sz="3600" b="0" dirty="0">
                <a:latin typeface="Calibri" panose="020F0502020204030204" pitchFamily="34" charset="0"/>
                <a:ea typeface="+mn-ea"/>
                <a:cs typeface="Calibri" panose="020F0502020204030204" pitchFamily="34" charset="0"/>
              </a:rPr>
              <a:t>Random Selection of Section: Key Processes </a:t>
            </a:r>
            <a:r>
              <a:rPr lang="en-US" sz="3600" b="0" dirty="0" smtClean="0">
                <a:latin typeface="Calibri" panose="020F0502020204030204" pitchFamily="34" charset="0"/>
                <a:ea typeface="+mn-ea"/>
                <a:cs typeface="Calibri" panose="020F0502020204030204" pitchFamily="34" charset="0"/>
              </a:rPr>
              <a:t>(6/14)</a:t>
            </a:r>
            <a:endParaRPr lang="en-US" sz="3600" b="0" dirty="0">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3589267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Title 1"/>
          <p:cNvSpPr txBox="1">
            <a:spLocks/>
          </p:cNvSpPr>
          <p:nvPr/>
        </p:nvSpPr>
        <p:spPr>
          <a:xfrm>
            <a:off x="1709385" y="219675"/>
            <a:ext cx="8153400" cy="792162"/>
          </a:xfrm>
          <a:prstGeom prst="rect">
            <a:avLst/>
          </a:prstGeom>
        </p:spPr>
        <p:txBody>
          <a:bodyPr/>
          <a:lstStyle>
            <a:lvl1pPr algn="l" rtl="0" eaLnBrk="0" fontAlgn="base" hangingPunct="0">
              <a:spcBef>
                <a:spcPct val="40000"/>
              </a:spcBef>
              <a:spcAft>
                <a:spcPct val="0"/>
              </a:spcAft>
              <a:defRPr b="1">
                <a:solidFill>
                  <a:schemeClr val="bg1"/>
                </a:solidFill>
                <a:latin typeface="+mj-lt"/>
                <a:ea typeface="+mj-ea"/>
                <a:cs typeface="+mj-cs"/>
              </a:defRPr>
            </a:lvl1pPr>
            <a:lvl2pPr algn="l" rtl="0" eaLnBrk="0" fontAlgn="base" hangingPunct="0">
              <a:spcBef>
                <a:spcPct val="40000"/>
              </a:spcBef>
              <a:spcAft>
                <a:spcPct val="0"/>
              </a:spcAft>
              <a:defRPr b="1">
                <a:solidFill>
                  <a:schemeClr val="bg1"/>
                </a:solidFill>
                <a:latin typeface="Arial" charset="0"/>
                <a:cs typeface="Arial" charset="0"/>
              </a:defRPr>
            </a:lvl2pPr>
            <a:lvl3pPr algn="l" rtl="0" eaLnBrk="0" fontAlgn="base" hangingPunct="0">
              <a:spcBef>
                <a:spcPct val="40000"/>
              </a:spcBef>
              <a:spcAft>
                <a:spcPct val="0"/>
              </a:spcAft>
              <a:defRPr b="1">
                <a:solidFill>
                  <a:schemeClr val="bg1"/>
                </a:solidFill>
                <a:latin typeface="Arial" charset="0"/>
                <a:cs typeface="Arial" charset="0"/>
              </a:defRPr>
            </a:lvl3pPr>
            <a:lvl4pPr algn="l" rtl="0" eaLnBrk="0" fontAlgn="base" hangingPunct="0">
              <a:spcBef>
                <a:spcPct val="40000"/>
              </a:spcBef>
              <a:spcAft>
                <a:spcPct val="0"/>
              </a:spcAft>
              <a:defRPr b="1">
                <a:solidFill>
                  <a:schemeClr val="bg1"/>
                </a:solidFill>
                <a:latin typeface="Arial" charset="0"/>
                <a:cs typeface="Arial" charset="0"/>
              </a:defRPr>
            </a:lvl4pPr>
            <a:lvl5pPr algn="l" rtl="0" eaLnBrk="0" fontAlgn="base" hangingPunct="0">
              <a:spcBef>
                <a:spcPct val="40000"/>
              </a:spcBef>
              <a:spcAft>
                <a:spcPct val="0"/>
              </a:spcAft>
              <a:defRPr b="1">
                <a:solidFill>
                  <a:schemeClr val="bg1"/>
                </a:solidFill>
                <a:latin typeface="Arial" charset="0"/>
                <a:cs typeface="Arial" charset="0"/>
              </a:defRPr>
            </a:lvl5pPr>
            <a:lvl6pPr marL="457200" algn="l" rtl="0" eaLnBrk="1" fontAlgn="base" hangingPunct="1">
              <a:spcBef>
                <a:spcPct val="40000"/>
              </a:spcBef>
              <a:spcAft>
                <a:spcPct val="0"/>
              </a:spcAft>
              <a:defRPr b="1">
                <a:solidFill>
                  <a:schemeClr val="bg1"/>
                </a:solidFill>
                <a:latin typeface="Arial" charset="0"/>
                <a:cs typeface="Arial" charset="0"/>
              </a:defRPr>
            </a:lvl6pPr>
            <a:lvl7pPr marL="914400" algn="l" rtl="0" eaLnBrk="1" fontAlgn="base" hangingPunct="1">
              <a:spcBef>
                <a:spcPct val="40000"/>
              </a:spcBef>
              <a:spcAft>
                <a:spcPct val="0"/>
              </a:spcAft>
              <a:defRPr b="1">
                <a:solidFill>
                  <a:schemeClr val="bg1"/>
                </a:solidFill>
                <a:latin typeface="Arial" charset="0"/>
                <a:cs typeface="Arial" charset="0"/>
              </a:defRPr>
            </a:lvl7pPr>
            <a:lvl8pPr marL="1371600" algn="l" rtl="0" eaLnBrk="1" fontAlgn="base" hangingPunct="1">
              <a:spcBef>
                <a:spcPct val="40000"/>
              </a:spcBef>
              <a:spcAft>
                <a:spcPct val="0"/>
              </a:spcAft>
              <a:defRPr b="1">
                <a:solidFill>
                  <a:schemeClr val="bg1"/>
                </a:solidFill>
                <a:latin typeface="Arial" charset="0"/>
                <a:cs typeface="Arial" charset="0"/>
              </a:defRPr>
            </a:lvl8pPr>
            <a:lvl9pPr marL="1828800" algn="l" rtl="0" eaLnBrk="1" fontAlgn="base" hangingPunct="1">
              <a:spcBef>
                <a:spcPct val="40000"/>
              </a:spcBef>
              <a:spcAft>
                <a:spcPct val="0"/>
              </a:spcAft>
              <a:defRPr b="1">
                <a:solidFill>
                  <a:schemeClr val="bg1"/>
                </a:solidFill>
                <a:latin typeface="Arial" charset="0"/>
                <a:cs typeface="Arial" charset="0"/>
              </a:defRPr>
            </a:lvl9pPr>
          </a:lstStyle>
          <a:p>
            <a:pPr eaLnBrk="1" hangingPunct="1"/>
            <a:r>
              <a:rPr lang="en-US" sz="5400" b="0" kern="0" dirty="0">
                <a:latin typeface="Calibri" panose="020F0502020204030204" pitchFamily="34" charset="0"/>
                <a:ea typeface="+mn-ea"/>
                <a:cs typeface="Calibri" panose="020F0502020204030204" pitchFamily="34" charset="0"/>
              </a:rPr>
              <a:t>NAS | Key Features </a:t>
            </a:r>
            <a:r>
              <a:rPr lang="en-US" sz="5400" b="0" kern="0" dirty="0" smtClean="0">
                <a:latin typeface="Calibri" panose="020F0502020204030204" pitchFamily="34" charset="0"/>
                <a:ea typeface="+mn-ea"/>
                <a:cs typeface="Calibri" panose="020F0502020204030204" pitchFamily="34" charset="0"/>
              </a:rPr>
              <a:t>(</a:t>
            </a:r>
            <a:r>
              <a:rPr lang="en-US" sz="5400" b="0" kern="0" dirty="0">
                <a:latin typeface="Calibri" panose="020F0502020204030204" pitchFamily="34" charset="0"/>
                <a:ea typeface="+mn-ea"/>
                <a:cs typeface="Calibri" panose="020F0502020204030204" pitchFamily="34" charset="0"/>
              </a:rPr>
              <a:t>2</a:t>
            </a:r>
            <a:r>
              <a:rPr lang="en-US" sz="5400" b="0" kern="0" dirty="0" smtClean="0">
                <a:latin typeface="Calibri" panose="020F0502020204030204" pitchFamily="34" charset="0"/>
                <a:ea typeface="+mn-ea"/>
                <a:cs typeface="Calibri" panose="020F0502020204030204" pitchFamily="34" charset="0"/>
              </a:rPr>
              <a:t>/2)</a:t>
            </a:r>
            <a:endParaRPr lang="en-US" sz="5400" b="0" kern="0" dirty="0">
              <a:latin typeface="Calibri" panose="020F0502020204030204" pitchFamily="34" charset="0"/>
              <a:ea typeface="+mn-ea"/>
              <a:cs typeface="Calibri" panose="020F0502020204030204" pitchFamily="34" charset="0"/>
            </a:endParaRPr>
          </a:p>
          <a:p>
            <a:pPr eaLnBrk="1" hangingPunct="1"/>
            <a:r>
              <a:rPr lang="en-US" sz="3600" dirty="0" smtClean="0">
                <a:latin typeface="+mn-lt"/>
                <a:ea typeface="+mn-ea"/>
                <a:cs typeface="+mn-cs"/>
              </a:rPr>
              <a:t>)</a:t>
            </a:r>
            <a:endParaRPr lang="en-US" sz="3600" dirty="0">
              <a:latin typeface="+mn-lt"/>
              <a:ea typeface="+mn-ea"/>
              <a:cs typeface="+mn-cs"/>
            </a:endParaRPr>
          </a:p>
        </p:txBody>
      </p:sp>
      <p:graphicFrame>
        <p:nvGraphicFramePr>
          <p:cNvPr id="141" name="Table 140"/>
          <p:cNvGraphicFramePr>
            <a:graphicFrameLocks noGrp="1"/>
          </p:cNvGraphicFramePr>
          <p:nvPr>
            <p:extLst>
              <p:ext uri="{D42A27DB-BD31-4B8C-83A1-F6EECF244321}">
                <p14:modId xmlns:p14="http://schemas.microsoft.com/office/powerpoint/2010/main" val="1879040220"/>
              </p:ext>
            </p:extLst>
          </p:nvPr>
        </p:nvGraphicFramePr>
        <p:xfrm>
          <a:off x="594317" y="1473957"/>
          <a:ext cx="8754399" cy="3513041"/>
        </p:xfrm>
        <a:graphic>
          <a:graphicData uri="http://schemas.openxmlformats.org/drawingml/2006/table">
            <a:tbl>
              <a:tblPr firstRow="1" bandRow="1">
                <a:tableStyleId>{BC89EF96-8CEA-46FF-86C4-4CE0E7609802}</a:tableStyleId>
              </a:tblPr>
              <a:tblGrid>
                <a:gridCol w="1235116">
                  <a:extLst>
                    <a:ext uri="{9D8B030D-6E8A-4147-A177-3AD203B41FA5}">
                      <a16:colId xmlns="" xmlns:a16="http://schemas.microsoft.com/office/drawing/2014/main" val="20000"/>
                    </a:ext>
                  </a:extLst>
                </a:gridCol>
                <a:gridCol w="2387725">
                  <a:extLst>
                    <a:ext uri="{9D8B030D-6E8A-4147-A177-3AD203B41FA5}">
                      <a16:colId xmlns="" xmlns:a16="http://schemas.microsoft.com/office/drawing/2014/main" val="20001"/>
                    </a:ext>
                  </a:extLst>
                </a:gridCol>
                <a:gridCol w="2942958">
                  <a:extLst>
                    <a:ext uri="{9D8B030D-6E8A-4147-A177-3AD203B41FA5}">
                      <a16:colId xmlns="" xmlns:a16="http://schemas.microsoft.com/office/drawing/2014/main" val="20002"/>
                    </a:ext>
                  </a:extLst>
                </a:gridCol>
                <a:gridCol w="2188600">
                  <a:extLst>
                    <a:ext uri="{9D8B030D-6E8A-4147-A177-3AD203B41FA5}">
                      <a16:colId xmlns="" xmlns:a16="http://schemas.microsoft.com/office/drawing/2014/main" val="20003"/>
                    </a:ext>
                  </a:extLst>
                </a:gridCol>
              </a:tblGrid>
              <a:tr h="861281">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algn="ctr" defTabSz="914400" rtl="0" eaLnBrk="1" latinLnBrk="0" hangingPunct="1"/>
                      <a:r>
                        <a:rPr lang="en-US" sz="2400" kern="0" dirty="0" smtClean="0">
                          <a:solidFill>
                            <a:schemeClr val="tx1"/>
                          </a:solidFill>
                          <a:latin typeface="+mn-lt"/>
                        </a:rPr>
                        <a:t>Grade</a:t>
                      </a:r>
                      <a:endParaRPr lang="en-US" sz="2400" b="1" i="1" kern="0" dirty="0">
                        <a:solidFill>
                          <a:schemeClr val="tx1"/>
                        </a:solidFill>
                        <a:latin typeface="+mn-lt"/>
                        <a:ea typeface="+mn-ea"/>
                        <a:cs typeface="+mn-cs"/>
                      </a:endParaRPr>
                    </a:p>
                  </a:txBody>
                  <a:tcPr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400" dirty="0" smtClean="0">
                          <a:solidFill>
                            <a:schemeClr val="tx1"/>
                          </a:solidFill>
                          <a:latin typeface="+mn-lt"/>
                        </a:rPr>
                        <a:t>Subjects </a:t>
                      </a:r>
                    </a:p>
                    <a:p>
                      <a:pPr algn="ctr"/>
                      <a:r>
                        <a:rPr lang="en-US" sz="2400" dirty="0" smtClean="0">
                          <a:solidFill>
                            <a:schemeClr val="tx1"/>
                          </a:solidFill>
                          <a:latin typeface="+mn-lt"/>
                        </a:rPr>
                        <a:t>Tested</a:t>
                      </a:r>
                      <a:r>
                        <a:rPr lang="en-US" sz="2400" baseline="0" dirty="0" smtClean="0">
                          <a:solidFill>
                            <a:schemeClr val="tx1"/>
                          </a:solidFill>
                          <a:latin typeface="+mn-lt"/>
                        </a:rPr>
                        <a:t> </a:t>
                      </a:r>
                      <a:endParaRPr lang="en-US" sz="2400" dirty="0">
                        <a:solidFill>
                          <a:schemeClr val="tx1"/>
                        </a:solidFill>
                        <a:latin typeface="+mn-lt"/>
                      </a:endParaRPr>
                    </a:p>
                  </a:txBody>
                  <a:tcPr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400" dirty="0" smtClean="0">
                          <a:solidFill>
                            <a:schemeClr val="tx1"/>
                          </a:solidFill>
                          <a:latin typeface="+mn-lt"/>
                        </a:rPr>
                        <a:t>Number of Questions</a:t>
                      </a:r>
                      <a:endParaRPr lang="en-US" sz="2400" dirty="0">
                        <a:solidFill>
                          <a:schemeClr val="tx1"/>
                        </a:solidFill>
                        <a:latin typeface="+mn-lt"/>
                      </a:endParaRPr>
                    </a:p>
                  </a:txBody>
                  <a:tcPr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400" dirty="0" smtClean="0">
                          <a:solidFill>
                            <a:schemeClr val="tx1"/>
                          </a:solidFill>
                          <a:latin typeface="+mn-lt"/>
                        </a:rPr>
                        <a:t>Nature of  Assessment</a:t>
                      </a:r>
                      <a:endParaRPr lang="en-US" sz="2400" dirty="0">
                        <a:solidFill>
                          <a:schemeClr val="tx1"/>
                        </a:solidFill>
                        <a:latin typeface="+mn-lt"/>
                      </a:endParaRPr>
                    </a:p>
                  </a:txBody>
                  <a:tcPr anchor="ctr"/>
                </a:tc>
                <a:extLst>
                  <a:ext uri="{0D108BD9-81ED-4DB2-BD59-A6C34878D82A}">
                    <a16:rowId xmlns="" xmlns:a16="http://schemas.microsoft.com/office/drawing/2014/main" val="10000"/>
                  </a:ext>
                </a:extLst>
              </a:tr>
              <a:tr h="190921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latinLnBrk="0" hangingPunct="1"/>
                      <a:r>
                        <a:rPr lang="en-US" sz="2400" kern="0" dirty="0" smtClean="0">
                          <a:latin typeface="+mn-lt"/>
                        </a:rPr>
                        <a:t>X</a:t>
                      </a:r>
                      <a:endParaRPr lang="en-US" sz="2400" b="1" i="1" kern="0" dirty="0">
                        <a:solidFill>
                          <a:srgbClr val="00338D">
                            <a:lumMod val="75000"/>
                          </a:srgbClr>
                        </a:solidFill>
                        <a:latin typeface="+mn-lt"/>
                        <a:ea typeface="+mn-ea"/>
                        <a:cs typeface="+mn-cs"/>
                      </a:endParaRPr>
                    </a:p>
                  </a:txBody>
                  <a:tcPr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kern="1200" dirty="0" smtClean="0">
                          <a:solidFill>
                            <a:schemeClr val="dk1"/>
                          </a:solidFill>
                          <a:latin typeface="+mn-lt"/>
                          <a:ea typeface="+mn-ea"/>
                          <a:cs typeface="+mn-cs"/>
                        </a:rPr>
                        <a:t>English, MIL, Mathematics, Science,</a:t>
                      </a:r>
                      <a:r>
                        <a:rPr lang="en-US" sz="2400" kern="1200" baseline="0" dirty="0" smtClean="0">
                          <a:solidFill>
                            <a:schemeClr val="dk1"/>
                          </a:solidFill>
                          <a:latin typeface="+mn-lt"/>
                          <a:ea typeface="+mn-ea"/>
                          <a:cs typeface="+mn-cs"/>
                        </a:rPr>
                        <a:t> </a:t>
                      </a:r>
                      <a:r>
                        <a:rPr lang="en-US" sz="2400" kern="1200" dirty="0" smtClean="0">
                          <a:solidFill>
                            <a:schemeClr val="dk1"/>
                          </a:solidFill>
                          <a:latin typeface="+mn-lt"/>
                          <a:ea typeface="+mn-ea"/>
                          <a:cs typeface="+mn-cs"/>
                        </a:rPr>
                        <a:t>Social Sciences</a:t>
                      </a:r>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342900" indent="-342900" algn="l" defTabSz="914400" rtl="0" eaLnBrk="1" latinLnBrk="0" hangingPunct="1">
                        <a:buFont typeface="Arial" panose="020B0604020202020204" pitchFamily="34" charset="0"/>
                        <a:buChar char="•"/>
                      </a:pPr>
                      <a:r>
                        <a:rPr lang="en-US" sz="2400" kern="1200" baseline="0" dirty="0" smtClean="0">
                          <a:solidFill>
                            <a:schemeClr val="dk1"/>
                          </a:solidFill>
                          <a:latin typeface="+mn-lt"/>
                          <a:ea typeface="+mn-ea"/>
                          <a:cs typeface="+mn-cs"/>
                        </a:rPr>
                        <a:t>In each subject, questions are organized in 3 booklets </a:t>
                      </a: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kern="1200" baseline="0" dirty="0" smtClean="0">
                          <a:solidFill>
                            <a:schemeClr val="dk1"/>
                          </a:solidFill>
                          <a:latin typeface="+mn-lt"/>
                          <a:ea typeface="+mn-ea"/>
                          <a:cs typeface="+mn-cs"/>
                        </a:rPr>
                        <a:t>Each booklet includes 60 questions </a:t>
                      </a:r>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kern="1200" baseline="0" dirty="0" smtClean="0">
                          <a:solidFill>
                            <a:schemeClr val="dk1"/>
                          </a:solidFill>
                          <a:latin typeface="+mn-lt"/>
                          <a:ea typeface="+mn-ea"/>
                          <a:cs typeface="+mn-cs"/>
                        </a:rPr>
                        <a:t>Formal</a:t>
                      </a: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kern="1200" baseline="0" dirty="0" smtClean="0">
                          <a:solidFill>
                            <a:schemeClr val="dk1"/>
                          </a:solidFill>
                          <a:latin typeface="+mn-lt"/>
                          <a:ea typeface="+mn-ea"/>
                          <a:cs typeface="+mn-cs"/>
                        </a:rPr>
                        <a:t>Multiple Choice Questions </a:t>
                      </a:r>
                      <a:endParaRPr lang="en-US" sz="2400" kern="1200" baseline="0" dirty="0">
                        <a:solidFill>
                          <a:schemeClr val="dk1"/>
                        </a:solidFill>
                        <a:latin typeface="+mn-lt"/>
                        <a:ea typeface="+mn-ea"/>
                        <a:cs typeface="+mn-cs"/>
                      </a:endParaRPr>
                    </a:p>
                  </a:txBody>
                  <a:tcPr/>
                </a:tc>
                <a:extLst>
                  <a:ext uri="{0D108BD9-81ED-4DB2-BD59-A6C34878D82A}">
                    <a16:rowId xmlns="" xmlns:a16="http://schemas.microsoft.com/office/drawing/2014/main" val="10002"/>
                  </a:ext>
                </a:extLst>
              </a:tr>
            </a:tbl>
          </a:graphicData>
        </a:graphic>
      </p:graphicFrame>
      <p:sp>
        <p:nvSpPr>
          <p:cNvPr id="142" name="TextBox 141"/>
          <p:cNvSpPr txBox="1"/>
          <p:nvPr/>
        </p:nvSpPr>
        <p:spPr>
          <a:xfrm>
            <a:off x="594317" y="5249063"/>
            <a:ext cx="8754399" cy="400110"/>
          </a:xfrm>
          <a:prstGeom prst="rect">
            <a:avLst/>
          </a:prstGeom>
          <a:noFill/>
        </p:spPr>
        <p:txBody>
          <a:bodyPr wrap="square" rtlCol="0">
            <a:spAutoFit/>
          </a:bodyPr>
          <a:lstStyle/>
          <a:p>
            <a:pPr algn="just">
              <a:spcAft>
                <a:spcPts val="1200"/>
              </a:spcAft>
              <a:buClr>
                <a:srgbClr val="5B9BD5">
                  <a:lumMod val="75000"/>
                </a:srgbClr>
              </a:buClr>
            </a:pPr>
            <a:r>
              <a:rPr lang="en-US" sz="2000" b="1" u="sng" kern="0" dirty="0" smtClean="0">
                <a:solidFill>
                  <a:srgbClr val="C00000"/>
                </a:solidFill>
              </a:rPr>
              <a:t>Note</a:t>
            </a:r>
            <a:r>
              <a:rPr lang="en-US" sz="2000" kern="0" dirty="0" smtClean="0">
                <a:solidFill>
                  <a:srgbClr val="C00000"/>
                </a:solidFill>
              </a:rPr>
              <a:t>:  In English and MIL, focus is on testing reading </a:t>
            </a:r>
            <a:r>
              <a:rPr lang="en-US" sz="2000" kern="0" dirty="0">
                <a:solidFill>
                  <a:srgbClr val="C00000"/>
                </a:solidFill>
              </a:rPr>
              <a:t>comprehension </a:t>
            </a:r>
            <a:r>
              <a:rPr lang="en-US" sz="2000" kern="0" dirty="0" smtClean="0">
                <a:solidFill>
                  <a:srgbClr val="C00000"/>
                </a:solidFill>
              </a:rPr>
              <a:t>only</a:t>
            </a:r>
          </a:p>
        </p:txBody>
      </p:sp>
    </p:spTree>
    <p:extLst>
      <p:ext uri="{BB962C8B-B14F-4D97-AF65-F5344CB8AC3E}">
        <p14:creationId xmlns:p14="http://schemas.microsoft.com/office/powerpoint/2010/main" val="414587029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Title 1"/>
          <p:cNvSpPr txBox="1">
            <a:spLocks/>
          </p:cNvSpPr>
          <p:nvPr/>
        </p:nvSpPr>
        <p:spPr>
          <a:xfrm>
            <a:off x="1846595" y="154677"/>
            <a:ext cx="7959725" cy="792163"/>
          </a:xfrm>
          <a:prstGeom prst="rect">
            <a:avLst/>
          </a:prstGeom>
        </p:spPr>
        <p:txBody>
          <a:bodyPr anchor="ctr"/>
          <a:lstStyle>
            <a:lvl1pPr algn="l" rtl="0" eaLnBrk="0" fontAlgn="base" hangingPunct="0">
              <a:spcBef>
                <a:spcPct val="40000"/>
              </a:spcBef>
              <a:spcAft>
                <a:spcPct val="0"/>
              </a:spcAft>
              <a:defRPr b="1">
                <a:solidFill>
                  <a:schemeClr val="bg1"/>
                </a:solidFill>
                <a:latin typeface="+mj-lt"/>
                <a:ea typeface="+mj-ea"/>
                <a:cs typeface="+mj-cs"/>
              </a:defRPr>
            </a:lvl1pPr>
            <a:lvl2pPr algn="l" rtl="0" eaLnBrk="0" fontAlgn="base" hangingPunct="0">
              <a:spcBef>
                <a:spcPct val="40000"/>
              </a:spcBef>
              <a:spcAft>
                <a:spcPct val="0"/>
              </a:spcAft>
              <a:defRPr b="1">
                <a:solidFill>
                  <a:schemeClr val="bg1"/>
                </a:solidFill>
                <a:latin typeface="Arial" charset="0"/>
                <a:cs typeface="Arial" charset="0"/>
              </a:defRPr>
            </a:lvl2pPr>
            <a:lvl3pPr algn="l" rtl="0" eaLnBrk="0" fontAlgn="base" hangingPunct="0">
              <a:spcBef>
                <a:spcPct val="40000"/>
              </a:spcBef>
              <a:spcAft>
                <a:spcPct val="0"/>
              </a:spcAft>
              <a:defRPr b="1">
                <a:solidFill>
                  <a:schemeClr val="bg1"/>
                </a:solidFill>
                <a:latin typeface="Arial" charset="0"/>
                <a:cs typeface="Arial" charset="0"/>
              </a:defRPr>
            </a:lvl3pPr>
            <a:lvl4pPr algn="l" rtl="0" eaLnBrk="0" fontAlgn="base" hangingPunct="0">
              <a:spcBef>
                <a:spcPct val="40000"/>
              </a:spcBef>
              <a:spcAft>
                <a:spcPct val="0"/>
              </a:spcAft>
              <a:defRPr b="1">
                <a:solidFill>
                  <a:schemeClr val="bg1"/>
                </a:solidFill>
                <a:latin typeface="Arial" charset="0"/>
                <a:cs typeface="Arial" charset="0"/>
              </a:defRPr>
            </a:lvl4pPr>
            <a:lvl5pPr algn="l" rtl="0" eaLnBrk="0" fontAlgn="base" hangingPunct="0">
              <a:spcBef>
                <a:spcPct val="40000"/>
              </a:spcBef>
              <a:spcAft>
                <a:spcPct val="0"/>
              </a:spcAft>
              <a:defRPr b="1">
                <a:solidFill>
                  <a:schemeClr val="bg1"/>
                </a:solidFill>
                <a:latin typeface="Arial" charset="0"/>
                <a:cs typeface="Arial" charset="0"/>
              </a:defRPr>
            </a:lvl5pPr>
            <a:lvl6pPr marL="457200" algn="l" rtl="0" eaLnBrk="1" fontAlgn="base" hangingPunct="1">
              <a:spcBef>
                <a:spcPct val="40000"/>
              </a:spcBef>
              <a:spcAft>
                <a:spcPct val="0"/>
              </a:spcAft>
              <a:defRPr b="1">
                <a:solidFill>
                  <a:schemeClr val="bg1"/>
                </a:solidFill>
                <a:latin typeface="Arial" charset="0"/>
                <a:cs typeface="Arial" charset="0"/>
              </a:defRPr>
            </a:lvl6pPr>
            <a:lvl7pPr marL="914400" algn="l" rtl="0" eaLnBrk="1" fontAlgn="base" hangingPunct="1">
              <a:spcBef>
                <a:spcPct val="40000"/>
              </a:spcBef>
              <a:spcAft>
                <a:spcPct val="0"/>
              </a:spcAft>
              <a:defRPr b="1">
                <a:solidFill>
                  <a:schemeClr val="bg1"/>
                </a:solidFill>
                <a:latin typeface="Arial" charset="0"/>
                <a:cs typeface="Arial" charset="0"/>
              </a:defRPr>
            </a:lvl7pPr>
            <a:lvl8pPr marL="1371600" algn="l" rtl="0" eaLnBrk="1" fontAlgn="base" hangingPunct="1">
              <a:spcBef>
                <a:spcPct val="40000"/>
              </a:spcBef>
              <a:spcAft>
                <a:spcPct val="0"/>
              </a:spcAft>
              <a:defRPr b="1">
                <a:solidFill>
                  <a:schemeClr val="bg1"/>
                </a:solidFill>
                <a:latin typeface="Arial" charset="0"/>
                <a:cs typeface="Arial" charset="0"/>
              </a:defRPr>
            </a:lvl8pPr>
            <a:lvl9pPr marL="1828800" algn="l" rtl="0" eaLnBrk="1" fontAlgn="base" hangingPunct="1">
              <a:spcBef>
                <a:spcPct val="40000"/>
              </a:spcBef>
              <a:spcAft>
                <a:spcPct val="0"/>
              </a:spcAft>
              <a:defRPr b="1">
                <a:solidFill>
                  <a:schemeClr val="bg1"/>
                </a:solidFill>
                <a:latin typeface="Arial" charset="0"/>
                <a:cs typeface="Arial" charset="0"/>
              </a:defRPr>
            </a:lvl9pPr>
          </a:lstStyle>
          <a:p>
            <a:pPr eaLnBrk="1" hangingPunct="1">
              <a:defRPr/>
            </a:pPr>
            <a:endParaRPr lang="en-IN" sz="3600" dirty="0">
              <a:latin typeface="Calibri" panose="020F0502020204030204" pitchFamily="34" charset="0"/>
              <a:ea typeface="+mn-ea"/>
              <a:cs typeface="Calibri" panose="020F0502020204030204" pitchFamily="34" charset="0"/>
            </a:endParaRPr>
          </a:p>
          <a:p>
            <a:pPr eaLnBrk="1" hangingPunct="1">
              <a:defRPr/>
            </a:pPr>
            <a:r>
              <a:rPr lang="en-IN" sz="3600" b="0" dirty="0">
                <a:latin typeface="Calibri" panose="020F0502020204030204" pitchFamily="34" charset="0"/>
                <a:ea typeface="+mn-ea"/>
                <a:cs typeface="Calibri" panose="020F0502020204030204" pitchFamily="34" charset="0"/>
              </a:rPr>
              <a:t>Overview of the Student Selection Process </a:t>
            </a:r>
            <a:r>
              <a:rPr lang="en-IN" sz="3600" b="0" dirty="0" smtClean="0">
                <a:latin typeface="Calibri" panose="020F0502020204030204" pitchFamily="34" charset="0"/>
                <a:cs typeface="Calibri" panose="020F0502020204030204" pitchFamily="34" charset="0"/>
              </a:rPr>
              <a:t>(7/14)</a:t>
            </a:r>
            <a:endParaRPr lang="en-IN" sz="3600" b="0" dirty="0">
              <a:latin typeface="Calibri" panose="020F0502020204030204" pitchFamily="34" charset="0"/>
              <a:cs typeface="Calibri" panose="020F0502020204030204" pitchFamily="34" charset="0"/>
            </a:endParaRPr>
          </a:p>
          <a:p>
            <a:pPr eaLnBrk="1" hangingPunct="1">
              <a:defRPr/>
            </a:pPr>
            <a:endParaRPr lang="en-IN" sz="3600" dirty="0">
              <a:latin typeface="Calibri" panose="020F0502020204030204" pitchFamily="34" charset="0"/>
              <a:ea typeface="+mn-ea"/>
              <a:cs typeface="Calibri" panose="020F0502020204030204" pitchFamily="34" charset="0"/>
            </a:endParaRPr>
          </a:p>
        </p:txBody>
      </p:sp>
      <p:sp>
        <p:nvSpPr>
          <p:cNvPr id="14" name="TextBox 13"/>
          <p:cNvSpPr txBox="1"/>
          <p:nvPr/>
        </p:nvSpPr>
        <p:spPr>
          <a:xfrm>
            <a:off x="1073150" y="1706563"/>
            <a:ext cx="7219950" cy="400050"/>
          </a:xfrm>
          <a:prstGeom prst="rect">
            <a:avLst/>
          </a:prstGeom>
        </p:spPr>
        <p:txBody>
          <a:bodyPr>
            <a:spAutoFit/>
          </a:bodyPr>
          <a:lstStyle/>
          <a:p>
            <a:pPr>
              <a:defRPr/>
            </a:pPr>
            <a:endParaRPr lang="en-US" sz="2000" kern="0" dirty="0">
              <a:solidFill>
                <a:srgbClr val="000000"/>
              </a:solidFill>
            </a:endParaRPr>
          </a:p>
        </p:txBody>
      </p:sp>
      <p:graphicFrame>
        <p:nvGraphicFramePr>
          <p:cNvPr id="16" name="Diagram 15"/>
          <p:cNvGraphicFramePr/>
          <p:nvPr/>
        </p:nvGraphicFramePr>
        <p:xfrm>
          <a:off x="595165" y="1271589"/>
          <a:ext cx="8768162" cy="513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Date Placeholder 1"/>
          <p:cNvSpPr>
            <a:spLocks noGrp="1"/>
          </p:cNvSpPr>
          <p:nvPr>
            <p:ph type="dt" sz="quarter" idx="4294967295"/>
          </p:nvPr>
        </p:nvSpPr>
        <p:spPr>
          <a:xfrm>
            <a:off x="5545139" y="6249989"/>
            <a:ext cx="3786187" cy="365125"/>
          </a:xfrm>
          <a:prstGeom prst="rect">
            <a:avLst/>
          </a:prstGeom>
        </p:spPr>
        <p:txBody>
          <a:bodyPr/>
          <a:lstStyle/>
          <a:p>
            <a:pPr>
              <a:defRPr/>
            </a:pPr>
            <a:endParaRPr lang="en-US" dirty="0"/>
          </a:p>
        </p:txBody>
      </p:sp>
    </p:spTree>
    <p:extLst>
      <p:ext uri="{BB962C8B-B14F-4D97-AF65-F5344CB8AC3E}">
        <p14:creationId xmlns:p14="http://schemas.microsoft.com/office/powerpoint/2010/main" val="35889422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8506" y="1542175"/>
            <a:ext cx="8650210" cy="3451225"/>
          </a:xfrm>
        </p:spPr>
        <p:txBody>
          <a:bodyPr/>
          <a:lstStyle/>
          <a:p>
            <a:r>
              <a:rPr lang="en-US" sz="2400" dirty="0" smtClean="0">
                <a:latin typeface="Calibri" panose="020F0502020204030204" pitchFamily="34" charset="0"/>
                <a:cs typeface="Calibri" panose="020F0502020204030204" pitchFamily="34" charset="0"/>
              </a:rPr>
              <a:t>Conditions </a:t>
            </a:r>
            <a:r>
              <a:rPr lang="en-US" sz="2400" dirty="0">
                <a:latin typeface="Calibri" panose="020F0502020204030204" pitchFamily="34" charset="0"/>
                <a:cs typeface="Calibri" panose="020F0502020204030204" pitchFamily="34" charset="0"/>
              </a:rPr>
              <a:t>for Selection of the Students </a:t>
            </a:r>
            <a:endParaRPr lang="en-US" sz="2400" b="0" dirty="0">
              <a:latin typeface="Calibri" panose="020F0502020204030204" pitchFamily="34" charset="0"/>
              <a:cs typeface="Calibri" panose="020F0502020204030204" pitchFamily="34" charset="0"/>
            </a:endParaRPr>
          </a:p>
          <a:p>
            <a:pPr marL="457200" indent="-457200">
              <a:buFont typeface="+mj-lt"/>
              <a:buAutoNum type="arabicPeriod"/>
            </a:pPr>
            <a:r>
              <a:rPr lang="en-US" sz="2400" b="0" dirty="0" smtClean="0">
                <a:solidFill>
                  <a:schemeClr val="tx1"/>
                </a:solidFill>
                <a:latin typeface="Calibri" panose="020F0502020204030204" pitchFamily="34" charset="0"/>
                <a:cs typeface="Calibri" panose="020F0502020204030204" pitchFamily="34" charset="0"/>
              </a:rPr>
              <a:t>If </a:t>
            </a:r>
            <a:r>
              <a:rPr lang="en-US" sz="2400" b="0" dirty="0">
                <a:solidFill>
                  <a:schemeClr val="tx1"/>
                </a:solidFill>
                <a:latin typeface="Calibri" panose="020F0502020204030204" pitchFamily="34" charset="0"/>
                <a:cs typeface="Calibri" panose="020F0502020204030204" pitchFamily="34" charset="0"/>
              </a:rPr>
              <a:t>the selected school has presence less than 15 students in the class on the day of survey then survey is to be conducted in that school communicate the same to DC/ADC immediately. </a:t>
            </a:r>
          </a:p>
          <a:p>
            <a:pPr marL="457200" indent="-457200">
              <a:buFont typeface="+mj-lt"/>
              <a:buAutoNum type="arabicPeriod"/>
            </a:pPr>
            <a:r>
              <a:rPr lang="en-US" sz="2400" b="0" dirty="0" smtClean="0">
                <a:solidFill>
                  <a:schemeClr val="tx1"/>
                </a:solidFill>
                <a:latin typeface="Calibri" panose="020F0502020204030204" pitchFamily="34" charset="0"/>
                <a:cs typeface="Calibri" panose="020F0502020204030204" pitchFamily="34" charset="0"/>
              </a:rPr>
              <a:t>If </a:t>
            </a:r>
            <a:r>
              <a:rPr lang="en-US" sz="2400" b="0" dirty="0">
                <a:solidFill>
                  <a:schemeClr val="tx1"/>
                </a:solidFill>
                <a:latin typeface="Calibri" panose="020F0502020204030204" pitchFamily="34" charset="0"/>
                <a:cs typeface="Calibri" panose="020F0502020204030204" pitchFamily="34" charset="0"/>
              </a:rPr>
              <a:t>the selected school has minimum 15 and not more than 45 students in the class then take all of them. </a:t>
            </a:r>
          </a:p>
          <a:p>
            <a:pPr marL="457200" indent="-457200">
              <a:buFont typeface="+mj-lt"/>
              <a:buAutoNum type="arabicPeriod"/>
            </a:pPr>
            <a:r>
              <a:rPr lang="en-US" sz="2400" b="0" dirty="0" smtClean="0">
                <a:solidFill>
                  <a:schemeClr val="tx1"/>
                </a:solidFill>
                <a:latin typeface="Calibri" panose="020F0502020204030204" pitchFamily="34" charset="0"/>
                <a:cs typeface="Calibri" panose="020F0502020204030204" pitchFamily="34" charset="0"/>
              </a:rPr>
              <a:t>If </a:t>
            </a:r>
            <a:r>
              <a:rPr lang="en-US" sz="2400" b="0" dirty="0">
                <a:solidFill>
                  <a:schemeClr val="tx1"/>
                </a:solidFill>
                <a:latin typeface="Calibri" panose="020F0502020204030204" pitchFamily="34" charset="0"/>
                <a:cs typeface="Calibri" panose="020F0502020204030204" pitchFamily="34" charset="0"/>
              </a:rPr>
              <a:t>there are more than 45 students in the selected section in a Class, then select only 45 students as per procedure</a:t>
            </a:r>
            <a:r>
              <a:rPr lang="en-US" sz="2400" b="0" dirty="0">
                <a:latin typeface="Calibri" panose="020F0502020204030204" pitchFamily="34" charset="0"/>
                <a:cs typeface="Calibri" panose="020F0502020204030204" pitchFamily="34" charset="0"/>
              </a:rPr>
              <a:t>. </a:t>
            </a:r>
            <a:endParaRPr lang="en-US" sz="2400" dirty="0">
              <a:latin typeface="Calibri" panose="020F0502020204030204" pitchFamily="34" charset="0"/>
              <a:cs typeface="Calibri" panose="020F0502020204030204" pitchFamily="34" charset="0"/>
            </a:endParaRPr>
          </a:p>
        </p:txBody>
      </p:sp>
      <p:sp>
        <p:nvSpPr>
          <p:cNvPr id="7" name="Rectangle 3"/>
          <p:cNvSpPr>
            <a:spLocks noGrp="1" noChangeArrowheads="1"/>
          </p:cNvSpPr>
          <p:nvPr>
            <p:ph type="title"/>
          </p:nvPr>
        </p:nvSpPr>
        <p:spPr bwMode="auto">
          <a:xfrm>
            <a:off x="1518882" y="338139"/>
            <a:ext cx="694613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9pPr>
          </a:lstStyle>
          <a:p>
            <a:pPr eaLnBrk="1" hangingPunct="1">
              <a:spcBef>
                <a:spcPct val="40000"/>
              </a:spcBef>
              <a:buClrTx/>
              <a:buSzTx/>
              <a:buFontTx/>
              <a:buNone/>
            </a:pPr>
            <a:r>
              <a:rPr lang="en-IN" altLang="en-US" sz="3600" dirty="0">
                <a:solidFill>
                  <a:schemeClr val="bg1"/>
                </a:solidFill>
                <a:latin typeface="Calibri" panose="020F0502020204030204" pitchFamily="34" charset="0"/>
                <a:cs typeface="Calibri" panose="020F0502020204030204" pitchFamily="34" charset="0"/>
              </a:rPr>
              <a:t>Student Sampling: Key Steps </a:t>
            </a:r>
            <a:r>
              <a:rPr lang="en-IN" altLang="en-US" sz="3600" dirty="0" smtClean="0">
                <a:solidFill>
                  <a:schemeClr val="bg1"/>
                </a:solidFill>
                <a:latin typeface="Calibri" panose="020F0502020204030204" pitchFamily="34" charset="0"/>
                <a:cs typeface="Calibri" panose="020F0502020204030204" pitchFamily="34" charset="0"/>
              </a:rPr>
              <a:t>(</a:t>
            </a:r>
            <a:r>
              <a:rPr lang="en-IN" altLang="en-US" sz="3600" dirty="0">
                <a:solidFill>
                  <a:schemeClr val="bg1"/>
                </a:solidFill>
                <a:latin typeface="Calibri" panose="020F0502020204030204" pitchFamily="34" charset="0"/>
                <a:cs typeface="Calibri" panose="020F0502020204030204" pitchFamily="34" charset="0"/>
              </a:rPr>
              <a:t>8</a:t>
            </a:r>
            <a:r>
              <a:rPr lang="en-IN" altLang="en-US" sz="3600" dirty="0" smtClean="0">
                <a:solidFill>
                  <a:schemeClr val="bg1"/>
                </a:solidFill>
                <a:latin typeface="Calibri" panose="020F0502020204030204" pitchFamily="34" charset="0"/>
                <a:cs typeface="Calibri" panose="020F0502020204030204" pitchFamily="34" charset="0"/>
              </a:rPr>
              <a:t>/14)</a:t>
            </a:r>
            <a:endParaRPr lang="en-IN" altLang="en-US" sz="36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6088381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Title 1"/>
          <p:cNvSpPr txBox="1">
            <a:spLocks/>
          </p:cNvSpPr>
          <p:nvPr/>
        </p:nvSpPr>
        <p:spPr>
          <a:xfrm>
            <a:off x="1770856" y="253693"/>
            <a:ext cx="7526337" cy="792163"/>
          </a:xfrm>
          <a:prstGeom prst="rect">
            <a:avLst/>
          </a:prstGeom>
        </p:spPr>
        <p:txBody>
          <a:bodyPr anchor="ctr"/>
          <a:lstStyle>
            <a:lvl1pPr algn="l" rtl="0" eaLnBrk="0" fontAlgn="base" hangingPunct="0">
              <a:spcBef>
                <a:spcPct val="40000"/>
              </a:spcBef>
              <a:spcAft>
                <a:spcPct val="0"/>
              </a:spcAft>
              <a:defRPr b="1">
                <a:solidFill>
                  <a:schemeClr val="bg1"/>
                </a:solidFill>
                <a:latin typeface="+mj-lt"/>
                <a:ea typeface="+mj-ea"/>
                <a:cs typeface="+mj-cs"/>
              </a:defRPr>
            </a:lvl1pPr>
            <a:lvl2pPr algn="l" rtl="0" eaLnBrk="0" fontAlgn="base" hangingPunct="0">
              <a:spcBef>
                <a:spcPct val="40000"/>
              </a:spcBef>
              <a:spcAft>
                <a:spcPct val="0"/>
              </a:spcAft>
              <a:defRPr b="1">
                <a:solidFill>
                  <a:schemeClr val="bg1"/>
                </a:solidFill>
                <a:latin typeface="Arial" charset="0"/>
                <a:cs typeface="Arial" charset="0"/>
              </a:defRPr>
            </a:lvl2pPr>
            <a:lvl3pPr algn="l" rtl="0" eaLnBrk="0" fontAlgn="base" hangingPunct="0">
              <a:spcBef>
                <a:spcPct val="40000"/>
              </a:spcBef>
              <a:spcAft>
                <a:spcPct val="0"/>
              </a:spcAft>
              <a:defRPr b="1">
                <a:solidFill>
                  <a:schemeClr val="bg1"/>
                </a:solidFill>
                <a:latin typeface="Arial" charset="0"/>
                <a:cs typeface="Arial" charset="0"/>
              </a:defRPr>
            </a:lvl3pPr>
            <a:lvl4pPr algn="l" rtl="0" eaLnBrk="0" fontAlgn="base" hangingPunct="0">
              <a:spcBef>
                <a:spcPct val="40000"/>
              </a:spcBef>
              <a:spcAft>
                <a:spcPct val="0"/>
              </a:spcAft>
              <a:defRPr b="1">
                <a:solidFill>
                  <a:schemeClr val="bg1"/>
                </a:solidFill>
                <a:latin typeface="Arial" charset="0"/>
                <a:cs typeface="Arial" charset="0"/>
              </a:defRPr>
            </a:lvl4pPr>
            <a:lvl5pPr algn="l" rtl="0" eaLnBrk="0" fontAlgn="base" hangingPunct="0">
              <a:spcBef>
                <a:spcPct val="40000"/>
              </a:spcBef>
              <a:spcAft>
                <a:spcPct val="0"/>
              </a:spcAft>
              <a:defRPr b="1">
                <a:solidFill>
                  <a:schemeClr val="bg1"/>
                </a:solidFill>
                <a:latin typeface="Arial" charset="0"/>
                <a:cs typeface="Arial" charset="0"/>
              </a:defRPr>
            </a:lvl5pPr>
            <a:lvl6pPr marL="457200" algn="l" rtl="0" eaLnBrk="1" fontAlgn="base" hangingPunct="1">
              <a:spcBef>
                <a:spcPct val="40000"/>
              </a:spcBef>
              <a:spcAft>
                <a:spcPct val="0"/>
              </a:spcAft>
              <a:defRPr b="1">
                <a:solidFill>
                  <a:schemeClr val="bg1"/>
                </a:solidFill>
                <a:latin typeface="Arial" charset="0"/>
                <a:cs typeface="Arial" charset="0"/>
              </a:defRPr>
            </a:lvl6pPr>
            <a:lvl7pPr marL="914400" algn="l" rtl="0" eaLnBrk="1" fontAlgn="base" hangingPunct="1">
              <a:spcBef>
                <a:spcPct val="40000"/>
              </a:spcBef>
              <a:spcAft>
                <a:spcPct val="0"/>
              </a:spcAft>
              <a:defRPr b="1">
                <a:solidFill>
                  <a:schemeClr val="bg1"/>
                </a:solidFill>
                <a:latin typeface="Arial" charset="0"/>
                <a:cs typeface="Arial" charset="0"/>
              </a:defRPr>
            </a:lvl7pPr>
            <a:lvl8pPr marL="1371600" algn="l" rtl="0" eaLnBrk="1" fontAlgn="base" hangingPunct="1">
              <a:spcBef>
                <a:spcPct val="40000"/>
              </a:spcBef>
              <a:spcAft>
                <a:spcPct val="0"/>
              </a:spcAft>
              <a:defRPr b="1">
                <a:solidFill>
                  <a:schemeClr val="bg1"/>
                </a:solidFill>
                <a:latin typeface="Arial" charset="0"/>
                <a:cs typeface="Arial" charset="0"/>
              </a:defRPr>
            </a:lvl8pPr>
            <a:lvl9pPr marL="1828800" algn="l" rtl="0" eaLnBrk="1" fontAlgn="base" hangingPunct="1">
              <a:spcBef>
                <a:spcPct val="40000"/>
              </a:spcBef>
              <a:spcAft>
                <a:spcPct val="0"/>
              </a:spcAft>
              <a:defRPr b="1">
                <a:solidFill>
                  <a:schemeClr val="bg1"/>
                </a:solidFill>
                <a:latin typeface="Arial" charset="0"/>
                <a:cs typeface="Arial" charset="0"/>
              </a:defRPr>
            </a:lvl9pPr>
          </a:lstStyle>
          <a:p>
            <a:pPr>
              <a:defRPr/>
            </a:pPr>
            <a:endParaRPr lang="en-IN" sz="2400" b="0" kern="0" dirty="0">
              <a:solidFill>
                <a:srgbClr val="FFFFFF"/>
              </a:solidFill>
            </a:endParaRPr>
          </a:p>
          <a:p>
            <a:pPr eaLnBrk="1" hangingPunct="1">
              <a:defRPr/>
            </a:pPr>
            <a:r>
              <a:rPr lang="en-IN" sz="3600" b="0" dirty="0">
                <a:latin typeface="Calibri" panose="020F0502020204030204" pitchFamily="34" charset="0"/>
                <a:ea typeface="+mn-ea"/>
                <a:cs typeface="Calibri" panose="020F0502020204030204" pitchFamily="34" charset="0"/>
              </a:rPr>
              <a:t>Student Sampling: Key Steps </a:t>
            </a:r>
            <a:r>
              <a:rPr lang="en-IN" sz="3600" b="0" dirty="0" smtClean="0">
                <a:latin typeface="Calibri" panose="020F0502020204030204" pitchFamily="34" charset="0"/>
                <a:ea typeface="+mn-ea"/>
                <a:cs typeface="Calibri" panose="020F0502020204030204" pitchFamily="34" charset="0"/>
              </a:rPr>
              <a:t>(9/14)</a:t>
            </a:r>
            <a:endParaRPr lang="en-IN" sz="3600" b="0" dirty="0">
              <a:latin typeface="Calibri" panose="020F0502020204030204" pitchFamily="34" charset="0"/>
              <a:ea typeface="+mn-ea"/>
              <a:cs typeface="Calibri" panose="020F0502020204030204" pitchFamily="34" charset="0"/>
            </a:endParaRPr>
          </a:p>
          <a:p>
            <a:pPr>
              <a:defRPr/>
            </a:pPr>
            <a:endParaRPr lang="en-IN" sz="2400" b="0" kern="0" dirty="0">
              <a:solidFill>
                <a:srgbClr val="FFFFFF"/>
              </a:solidFill>
            </a:endParaRPr>
          </a:p>
        </p:txBody>
      </p:sp>
      <p:sp>
        <p:nvSpPr>
          <p:cNvPr id="14" name="TextBox 13"/>
          <p:cNvSpPr txBox="1"/>
          <p:nvPr/>
        </p:nvSpPr>
        <p:spPr>
          <a:xfrm>
            <a:off x="1073150" y="2606675"/>
            <a:ext cx="7219950" cy="400050"/>
          </a:xfrm>
          <a:prstGeom prst="rect">
            <a:avLst/>
          </a:prstGeom>
        </p:spPr>
        <p:txBody>
          <a:bodyPr>
            <a:spAutoFit/>
          </a:bodyPr>
          <a:lstStyle/>
          <a:p>
            <a:pPr>
              <a:defRPr/>
            </a:pPr>
            <a:endParaRPr lang="en-US" sz="2000" kern="0" dirty="0">
              <a:solidFill>
                <a:srgbClr val="000000"/>
              </a:solidFill>
            </a:endParaRPr>
          </a:p>
        </p:txBody>
      </p:sp>
      <p:sp>
        <p:nvSpPr>
          <p:cNvPr id="51204" name="Rectangle 19"/>
          <p:cNvSpPr>
            <a:spLocks noChangeArrowheads="1"/>
          </p:cNvSpPr>
          <p:nvPr/>
        </p:nvSpPr>
        <p:spPr bwMode="auto">
          <a:xfrm>
            <a:off x="641351" y="1249363"/>
            <a:ext cx="808196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93713" indent="-493713">
              <a:spcBef>
                <a:spcPct val="20000"/>
              </a:spcBef>
              <a:buClr>
                <a:schemeClr val="accent1"/>
              </a:buClr>
              <a:buSzPct val="100000"/>
              <a:buFont typeface="Symbol" panose="05050102010706020507" pitchFamily="18" charset="2"/>
              <a:buChar char=""/>
              <a:tabLst>
                <a:tab pos="495300" algn="l"/>
              </a:tabLst>
              <a:defRPr sz="2400">
                <a:solidFill>
                  <a:schemeClr val="tx2"/>
                </a:solidFill>
                <a:latin typeface="Candara" panose="020E0502030303020204" pitchFamily="34" charset="0"/>
              </a:defRPr>
            </a:lvl1pPr>
            <a:lvl2pPr marL="742950" indent="-285750">
              <a:spcBef>
                <a:spcPct val="20000"/>
              </a:spcBef>
              <a:buClr>
                <a:schemeClr val="accent1"/>
              </a:buClr>
              <a:buSzPct val="100000"/>
              <a:buFont typeface="Symbol" panose="05050102010706020507" pitchFamily="18" charset="2"/>
              <a:buChar char=""/>
              <a:tabLst>
                <a:tab pos="495300" algn="l"/>
              </a:tabLst>
              <a:defRPr sz="2200">
                <a:solidFill>
                  <a:schemeClr val="tx2"/>
                </a:solidFill>
                <a:latin typeface="Candara" panose="020E0502030303020204" pitchFamily="34" charset="0"/>
              </a:defRPr>
            </a:lvl2pPr>
            <a:lvl3pPr marL="1143000" indent="-228600">
              <a:spcBef>
                <a:spcPct val="20000"/>
              </a:spcBef>
              <a:buClr>
                <a:schemeClr val="accent1"/>
              </a:buClr>
              <a:buSzPct val="100000"/>
              <a:buFont typeface="Symbol" panose="05050102010706020507" pitchFamily="18" charset="2"/>
              <a:buChar char=""/>
              <a:tabLst>
                <a:tab pos="495300" algn="l"/>
              </a:tabLst>
              <a:defRPr sz="2000">
                <a:solidFill>
                  <a:schemeClr val="tx2"/>
                </a:solidFill>
                <a:latin typeface="Candara" panose="020E0502030303020204" pitchFamily="34" charset="0"/>
              </a:defRPr>
            </a:lvl3pPr>
            <a:lvl4pPr marL="1600200" indent="-228600">
              <a:spcBef>
                <a:spcPct val="20000"/>
              </a:spcBef>
              <a:buClr>
                <a:schemeClr val="accent1"/>
              </a:buClr>
              <a:buSzPct val="100000"/>
              <a:buFont typeface="Symbol" panose="05050102010706020507" pitchFamily="18" charset="2"/>
              <a:buChar char=""/>
              <a:tabLst>
                <a:tab pos="495300" algn="l"/>
              </a:tabLst>
              <a:defRPr>
                <a:solidFill>
                  <a:schemeClr val="tx2"/>
                </a:solidFill>
                <a:latin typeface="Candara" panose="020E0502030303020204" pitchFamily="34" charset="0"/>
              </a:defRPr>
            </a:lvl4pPr>
            <a:lvl5pPr marL="2057400" indent="-228600">
              <a:spcBef>
                <a:spcPct val="20000"/>
              </a:spcBef>
              <a:buClr>
                <a:schemeClr val="accent1"/>
              </a:buClr>
              <a:buSzPct val="100000"/>
              <a:buFont typeface="Symbol" panose="05050102010706020507" pitchFamily="18" charset="2"/>
              <a:buChar char=""/>
              <a:tabLst>
                <a:tab pos="495300" algn="l"/>
              </a:tabLst>
              <a:defRPr sz="16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tabLst>
                <a:tab pos="495300" algn="l"/>
              </a:tabLst>
              <a:defRPr sz="16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tabLst>
                <a:tab pos="495300" algn="l"/>
              </a:tabLst>
              <a:defRPr sz="16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tabLst>
                <a:tab pos="495300" algn="l"/>
              </a:tabLst>
              <a:defRPr sz="16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tabLst>
                <a:tab pos="495300" algn="l"/>
              </a:tabLst>
              <a:defRPr sz="1600">
                <a:solidFill>
                  <a:schemeClr val="tx2"/>
                </a:solidFill>
                <a:latin typeface="Candara" panose="020E0502030303020204" pitchFamily="34" charset="0"/>
              </a:defRPr>
            </a:lvl9pPr>
          </a:lstStyle>
          <a:p>
            <a:pPr algn="just">
              <a:spcBef>
                <a:spcPct val="0"/>
              </a:spcBef>
              <a:spcAft>
                <a:spcPts val="600"/>
              </a:spcAft>
              <a:buClrTx/>
              <a:buSzTx/>
              <a:buFont typeface="Candara" panose="020E0502030303020204" pitchFamily="34" charset="0"/>
              <a:buAutoNum type="arabicPeriod"/>
            </a:pPr>
            <a:r>
              <a:rPr lang="en-US" altLang="en-US" sz="2000" dirty="0">
                <a:solidFill>
                  <a:srgbClr val="000000"/>
                </a:solidFill>
              </a:rPr>
              <a:t>List </a:t>
            </a:r>
            <a:r>
              <a:rPr lang="en-US" altLang="en-US" sz="2000" b="1" dirty="0">
                <a:solidFill>
                  <a:srgbClr val="000000"/>
                </a:solidFill>
              </a:rPr>
              <a:t>all</a:t>
            </a:r>
            <a:r>
              <a:rPr lang="en-US" altLang="en-US" sz="2000" dirty="0">
                <a:solidFill>
                  <a:srgbClr val="000000"/>
                </a:solidFill>
              </a:rPr>
              <a:t> the students of the sampled section/class, as per the school register in Sheet-I in Field Notes. </a:t>
            </a:r>
            <a:r>
              <a:rPr lang="en-US" dirty="0"/>
              <a:t>(</a:t>
            </a:r>
            <a:r>
              <a:rPr lang="en-US" sz="2000" dirty="0">
                <a:solidFill>
                  <a:srgbClr val="000000"/>
                </a:solidFill>
              </a:rPr>
              <a:t>If </a:t>
            </a:r>
            <a:r>
              <a:rPr lang="en-US" sz="2000" dirty="0" smtClean="0">
                <a:solidFill>
                  <a:srgbClr val="000000"/>
                </a:solidFill>
              </a:rPr>
              <a:t>the total </a:t>
            </a:r>
            <a:r>
              <a:rPr lang="en-US" sz="2000" dirty="0">
                <a:solidFill>
                  <a:srgbClr val="000000"/>
                </a:solidFill>
              </a:rPr>
              <a:t>number of students in the Class/selected section, is more than 45 then use additional sheet). </a:t>
            </a:r>
            <a:endParaRPr lang="en-US" altLang="en-US" sz="2000" dirty="0">
              <a:solidFill>
                <a:srgbClr val="000000"/>
              </a:solidFill>
            </a:endParaRPr>
          </a:p>
        </p:txBody>
      </p:sp>
      <p:sp>
        <p:nvSpPr>
          <p:cNvPr id="51205" name="Rectangle 16"/>
          <p:cNvSpPr>
            <a:spLocks noChangeArrowheads="1"/>
          </p:cNvSpPr>
          <p:nvPr/>
        </p:nvSpPr>
        <p:spPr bwMode="auto">
          <a:xfrm>
            <a:off x="38100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9pPr>
          </a:lstStyle>
          <a:p>
            <a:pPr eaLnBrk="1" hangingPunct="1">
              <a:spcBef>
                <a:spcPct val="0"/>
              </a:spcBef>
              <a:buClrTx/>
              <a:buSzTx/>
              <a:buFontTx/>
              <a:buNone/>
            </a:pPr>
            <a:endParaRPr lang="en-US" altLang="en-US" sz="1800" dirty="0">
              <a:solidFill>
                <a:srgbClr val="000000"/>
              </a:solidFill>
            </a:endParaRPr>
          </a:p>
        </p:txBody>
      </p:sp>
      <p:sp>
        <p:nvSpPr>
          <p:cNvPr id="51206" name="Rectangle 26"/>
          <p:cNvSpPr>
            <a:spLocks noChangeArrowheads="1"/>
          </p:cNvSpPr>
          <p:nvPr/>
        </p:nvSpPr>
        <p:spPr bwMode="auto">
          <a:xfrm>
            <a:off x="38100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9pPr>
          </a:lstStyle>
          <a:p>
            <a:pPr eaLnBrk="1" hangingPunct="1">
              <a:spcBef>
                <a:spcPct val="0"/>
              </a:spcBef>
              <a:buClrTx/>
              <a:buSzTx/>
              <a:buFontTx/>
              <a:buNone/>
            </a:pPr>
            <a:endParaRPr lang="en-US" altLang="en-US" sz="1800" dirty="0">
              <a:solidFill>
                <a:srgbClr val="000000"/>
              </a:solidFill>
            </a:endParaRPr>
          </a:p>
        </p:txBody>
      </p:sp>
      <p:graphicFrame>
        <p:nvGraphicFramePr>
          <p:cNvPr id="11" name="Table 10"/>
          <p:cNvGraphicFramePr>
            <a:graphicFrameLocks noGrp="1"/>
          </p:cNvGraphicFramePr>
          <p:nvPr>
            <p:extLst>
              <p:ext uri="{D42A27DB-BD31-4B8C-83A1-F6EECF244321}">
                <p14:modId xmlns:p14="http://schemas.microsoft.com/office/powerpoint/2010/main" val="1548959202"/>
              </p:ext>
            </p:extLst>
          </p:nvPr>
        </p:nvGraphicFramePr>
        <p:xfrm>
          <a:off x="959643" y="2654336"/>
          <a:ext cx="8337550" cy="2911474"/>
        </p:xfrm>
        <a:graphic>
          <a:graphicData uri="http://schemas.openxmlformats.org/drawingml/2006/table">
            <a:tbl>
              <a:tblPr firstRow="1" bandRow="1">
                <a:tableStyleId>{D7AC3CCA-C797-4891-BE02-D94E43425B78}</a:tableStyleId>
              </a:tblPr>
              <a:tblGrid>
                <a:gridCol w="1708264">
                  <a:extLst>
                    <a:ext uri="{9D8B030D-6E8A-4147-A177-3AD203B41FA5}">
                      <a16:colId xmlns="" xmlns:a16="http://schemas.microsoft.com/office/drawing/2014/main" val="20000"/>
                    </a:ext>
                  </a:extLst>
                </a:gridCol>
                <a:gridCol w="2133563">
                  <a:extLst>
                    <a:ext uri="{9D8B030D-6E8A-4147-A177-3AD203B41FA5}">
                      <a16:colId xmlns="" xmlns:a16="http://schemas.microsoft.com/office/drawing/2014/main" val="20001"/>
                    </a:ext>
                  </a:extLst>
                </a:gridCol>
                <a:gridCol w="1371576">
                  <a:extLst>
                    <a:ext uri="{9D8B030D-6E8A-4147-A177-3AD203B41FA5}">
                      <a16:colId xmlns="" xmlns:a16="http://schemas.microsoft.com/office/drawing/2014/main" val="20002"/>
                    </a:ext>
                  </a:extLst>
                </a:gridCol>
                <a:gridCol w="1600173">
                  <a:extLst>
                    <a:ext uri="{9D8B030D-6E8A-4147-A177-3AD203B41FA5}">
                      <a16:colId xmlns="" xmlns:a16="http://schemas.microsoft.com/office/drawing/2014/main" val="20003"/>
                    </a:ext>
                  </a:extLst>
                </a:gridCol>
                <a:gridCol w="1523974">
                  <a:extLst>
                    <a:ext uri="{9D8B030D-6E8A-4147-A177-3AD203B41FA5}">
                      <a16:colId xmlns="" xmlns:a16="http://schemas.microsoft.com/office/drawing/2014/main" val="20004"/>
                    </a:ext>
                  </a:extLst>
                </a:gridCol>
              </a:tblGrid>
              <a:tr h="1143250">
                <a:tc>
                  <a:txBody>
                    <a:bodyPr/>
                    <a:lstStyle/>
                    <a:p>
                      <a:pPr algn="ctr"/>
                      <a:r>
                        <a:rPr lang="en-US" sz="2000" b="0" dirty="0" smtClean="0"/>
                        <a:t>S.No</a:t>
                      </a:r>
                      <a:endParaRPr lang="en-US" sz="2000" b="0" dirty="0">
                        <a:latin typeface="Arial" panose="020B0604020202020204" pitchFamily="34" charset="0"/>
                        <a:cs typeface="Arial" panose="020B0604020202020204" pitchFamily="34" charset="0"/>
                      </a:endParaRPr>
                    </a:p>
                  </a:txBody>
                  <a:tcPr marL="84405" marR="84405" marT="45730" marB="45730"/>
                </a:tc>
                <a:tc>
                  <a:txBody>
                    <a:bodyPr/>
                    <a:lstStyle/>
                    <a:p>
                      <a:pPr algn="ctr"/>
                      <a:r>
                        <a:rPr lang="en-US" sz="2000" b="0" dirty="0" smtClean="0"/>
                        <a:t>Name of the  Student</a:t>
                      </a:r>
                      <a:endParaRPr lang="en-US" sz="2000" b="0" dirty="0">
                        <a:latin typeface="Arial" panose="020B0604020202020204" pitchFamily="34" charset="0"/>
                        <a:cs typeface="Arial" panose="020B0604020202020204" pitchFamily="34" charset="0"/>
                      </a:endParaRPr>
                    </a:p>
                  </a:txBody>
                  <a:tcPr marL="84405" marR="84405" marT="45730" marB="45730"/>
                </a:tc>
                <a:tc>
                  <a:txBody>
                    <a:bodyPr/>
                    <a:lstStyle/>
                    <a:p>
                      <a:pPr algn="ctr"/>
                      <a:r>
                        <a:rPr lang="en-US" sz="2000" b="0" dirty="0" smtClean="0"/>
                        <a:t>Gender</a:t>
                      </a:r>
                      <a:endParaRPr lang="en-US" sz="2000" b="0" dirty="0">
                        <a:latin typeface="Arial" panose="020B0604020202020204" pitchFamily="34" charset="0"/>
                        <a:cs typeface="Arial" panose="020B0604020202020204" pitchFamily="34" charset="0"/>
                      </a:endParaRPr>
                    </a:p>
                  </a:txBody>
                  <a:tcPr marL="84405" marR="84405" marT="45730" marB="45730"/>
                </a:tc>
                <a:tc>
                  <a:txBody>
                    <a:bodyPr/>
                    <a:lstStyle/>
                    <a:p>
                      <a:pPr algn="ctr"/>
                      <a:r>
                        <a:rPr lang="en-US" sz="2000" b="0" dirty="0" smtClean="0"/>
                        <a:t>Category</a:t>
                      </a:r>
                      <a:endParaRPr lang="en-US" sz="2000" b="0" dirty="0">
                        <a:latin typeface="Arial" panose="020B0604020202020204" pitchFamily="34" charset="0"/>
                        <a:cs typeface="Arial" panose="020B0604020202020204" pitchFamily="34" charset="0"/>
                      </a:endParaRPr>
                    </a:p>
                  </a:txBody>
                  <a:tcPr marL="84405" marR="84405" marT="45730" marB="45730"/>
                </a:tc>
                <a:tc>
                  <a:txBody>
                    <a:bodyPr/>
                    <a:lstStyle/>
                    <a:p>
                      <a:pPr algn="ctr"/>
                      <a:r>
                        <a:rPr lang="en-US" sz="2000" b="0" dirty="0" smtClean="0"/>
                        <a:t>Allot </a:t>
                      </a:r>
                    </a:p>
                    <a:p>
                      <a:pPr algn="ctr"/>
                      <a:r>
                        <a:rPr lang="en-US" sz="2000" b="0" dirty="0" smtClean="0"/>
                        <a:t>Student ID</a:t>
                      </a:r>
                      <a:endParaRPr lang="en-US" sz="2000" b="0" dirty="0">
                        <a:solidFill>
                          <a:srgbClr val="FF0000"/>
                        </a:solidFill>
                        <a:latin typeface="Arial" panose="020B0604020202020204" pitchFamily="34" charset="0"/>
                        <a:cs typeface="Arial" panose="020B0604020202020204" pitchFamily="34" charset="0"/>
                      </a:endParaRPr>
                    </a:p>
                  </a:txBody>
                  <a:tcPr marL="84405" marR="84405" marT="45730" marB="45730"/>
                </a:tc>
                <a:extLst>
                  <a:ext uri="{0D108BD9-81ED-4DB2-BD59-A6C34878D82A}">
                    <a16:rowId xmlns="" xmlns:a16="http://schemas.microsoft.com/office/drawing/2014/main" val="10000"/>
                  </a:ext>
                </a:extLst>
              </a:tr>
              <a:tr h="442056">
                <a:tc>
                  <a:txBody>
                    <a:bodyPr/>
                    <a:lstStyle/>
                    <a:p>
                      <a:pPr algn="ctr"/>
                      <a:r>
                        <a:rPr lang="en-US" sz="2300" dirty="0" smtClean="0">
                          <a:latin typeface="Arial" panose="020B0604020202020204" pitchFamily="34" charset="0"/>
                          <a:cs typeface="Arial" panose="020B0604020202020204" pitchFamily="34" charset="0"/>
                        </a:rPr>
                        <a:t>1</a:t>
                      </a:r>
                      <a:endParaRPr lang="en-US" sz="2300" dirty="0">
                        <a:latin typeface="Arial" panose="020B0604020202020204" pitchFamily="34" charset="0"/>
                        <a:cs typeface="Arial" panose="020B0604020202020204" pitchFamily="34" charset="0"/>
                      </a:endParaRPr>
                    </a:p>
                  </a:txBody>
                  <a:tcPr marL="84405" marR="84405" marT="45730" marB="45730"/>
                </a:tc>
                <a:tc>
                  <a:txBody>
                    <a:bodyPr/>
                    <a:lstStyle/>
                    <a:p>
                      <a:endParaRPr lang="en-US" sz="2300" dirty="0">
                        <a:latin typeface="Arial" panose="020B0604020202020204" pitchFamily="34" charset="0"/>
                        <a:cs typeface="Arial" panose="020B0604020202020204" pitchFamily="34" charset="0"/>
                      </a:endParaRPr>
                    </a:p>
                  </a:txBody>
                  <a:tcPr marL="84405" marR="84405" marT="45730" marB="45730"/>
                </a:tc>
                <a:tc>
                  <a:txBody>
                    <a:bodyPr/>
                    <a:lstStyle/>
                    <a:p>
                      <a:endParaRPr lang="en-US" sz="2300" dirty="0">
                        <a:latin typeface="Arial" panose="020B0604020202020204" pitchFamily="34" charset="0"/>
                        <a:cs typeface="Arial" panose="020B0604020202020204" pitchFamily="34" charset="0"/>
                      </a:endParaRPr>
                    </a:p>
                  </a:txBody>
                  <a:tcPr marL="84405" marR="84405" marT="45730" marB="45730"/>
                </a:tc>
                <a:tc>
                  <a:txBody>
                    <a:bodyPr/>
                    <a:lstStyle/>
                    <a:p>
                      <a:endParaRPr lang="en-US" sz="2300" dirty="0">
                        <a:latin typeface="Arial" panose="020B0604020202020204" pitchFamily="34" charset="0"/>
                        <a:cs typeface="Arial" panose="020B0604020202020204" pitchFamily="34" charset="0"/>
                      </a:endParaRPr>
                    </a:p>
                  </a:txBody>
                  <a:tcPr marL="84405" marR="84405" marT="45730" marB="45730"/>
                </a:tc>
                <a:tc>
                  <a:txBody>
                    <a:bodyPr/>
                    <a:lstStyle/>
                    <a:p>
                      <a:endParaRPr lang="en-US" sz="2300" dirty="0">
                        <a:latin typeface="Arial" panose="020B0604020202020204" pitchFamily="34" charset="0"/>
                        <a:cs typeface="Arial" panose="020B0604020202020204" pitchFamily="34" charset="0"/>
                      </a:endParaRPr>
                    </a:p>
                  </a:txBody>
                  <a:tcPr marL="84405" marR="84405" marT="45730" marB="45730"/>
                </a:tc>
                <a:extLst>
                  <a:ext uri="{0D108BD9-81ED-4DB2-BD59-A6C34878D82A}">
                    <a16:rowId xmlns="" xmlns:a16="http://schemas.microsoft.com/office/drawing/2014/main" val="10001"/>
                  </a:ext>
                </a:extLst>
              </a:tr>
              <a:tr h="442056">
                <a:tc>
                  <a:txBody>
                    <a:bodyPr/>
                    <a:lstStyle/>
                    <a:p>
                      <a:pPr algn="ctr"/>
                      <a:r>
                        <a:rPr lang="en-US" sz="2300" dirty="0" smtClean="0">
                          <a:latin typeface="Arial" panose="020B0604020202020204" pitchFamily="34" charset="0"/>
                          <a:cs typeface="Arial" panose="020B0604020202020204" pitchFamily="34" charset="0"/>
                        </a:rPr>
                        <a:t>2</a:t>
                      </a:r>
                      <a:endParaRPr lang="en-US" sz="2300" dirty="0">
                        <a:latin typeface="Arial" panose="020B0604020202020204" pitchFamily="34" charset="0"/>
                        <a:cs typeface="Arial" panose="020B0604020202020204" pitchFamily="34" charset="0"/>
                      </a:endParaRPr>
                    </a:p>
                  </a:txBody>
                  <a:tcPr marL="84405" marR="84405" marT="45730" marB="45730"/>
                </a:tc>
                <a:tc>
                  <a:txBody>
                    <a:bodyPr/>
                    <a:lstStyle/>
                    <a:p>
                      <a:endParaRPr lang="en-US" sz="2300" dirty="0">
                        <a:latin typeface="Arial" panose="020B0604020202020204" pitchFamily="34" charset="0"/>
                        <a:cs typeface="Arial" panose="020B0604020202020204" pitchFamily="34" charset="0"/>
                      </a:endParaRPr>
                    </a:p>
                  </a:txBody>
                  <a:tcPr marL="84405" marR="84405" marT="45730" marB="45730"/>
                </a:tc>
                <a:tc>
                  <a:txBody>
                    <a:bodyPr/>
                    <a:lstStyle/>
                    <a:p>
                      <a:endParaRPr lang="en-US" sz="2300" dirty="0">
                        <a:latin typeface="Arial" panose="020B0604020202020204" pitchFamily="34" charset="0"/>
                        <a:cs typeface="Arial" panose="020B0604020202020204" pitchFamily="34" charset="0"/>
                      </a:endParaRPr>
                    </a:p>
                  </a:txBody>
                  <a:tcPr marL="84405" marR="84405" marT="45730" marB="45730"/>
                </a:tc>
                <a:tc>
                  <a:txBody>
                    <a:bodyPr/>
                    <a:lstStyle/>
                    <a:p>
                      <a:endParaRPr lang="en-US" sz="2300" dirty="0">
                        <a:latin typeface="Arial" panose="020B0604020202020204" pitchFamily="34" charset="0"/>
                        <a:cs typeface="Arial" panose="020B0604020202020204" pitchFamily="34" charset="0"/>
                      </a:endParaRPr>
                    </a:p>
                  </a:txBody>
                  <a:tcPr marL="84405" marR="84405" marT="45730" marB="45730"/>
                </a:tc>
                <a:tc>
                  <a:txBody>
                    <a:bodyPr/>
                    <a:lstStyle/>
                    <a:p>
                      <a:endParaRPr lang="en-US" sz="2300" dirty="0">
                        <a:latin typeface="Arial" panose="020B0604020202020204" pitchFamily="34" charset="0"/>
                        <a:cs typeface="Arial" panose="020B0604020202020204" pitchFamily="34" charset="0"/>
                      </a:endParaRPr>
                    </a:p>
                  </a:txBody>
                  <a:tcPr marL="84405" marR="84405" marT="45730" marB="45730"/>
                </a:tc>
                <a:extLst>
                  <a:ext uri="{0D108BD9-81ED-4DB2-BD59-A6C34878D82A}">
                    <a16:rowId xmlns="" xmlns:a16="http://schemas.microsoft.com/office/drawing/2014/main" val="10002"/>
                  </a:ext>
                </a:extLst>
              </a:tr>
              <a:tr h="442056">
                <a:tc>
                  <a:txBody>
                    <a:bodyPr/>
                    <a:lstStyle/>
                    <a:p>
                      <a:pPr algn="ctr"/>
                      <a:r>
                        <a:rPr lang="en-US" sz="2300" dirty="0" smtClean="0">
                          <a:latin typeface="Arial" panose="020B0604020202020204" pitchFamily="34" charset="0"/>
                          <a:cs typeface="Arial" panose="020B0604020202020204" pitchFamily="34" charset="0"/>
                        </a:rPr>
                        <a:t>3</a:t>
                      </a:r>
                      <a:endParaRPr lang="en-US" sz="2300" dirty="0">
                        <a:latin typeface="Arial" panose="020B0604020202020204" pitchFamily="34" charset="0"/>
                        <a:cs typeface="Arial" panose="020B0604020202020204" pitchFamily="34" charset="0"/>
                      </a:endParaRPr>
                    </a:p>
                  </a:txBody>
                  <a:tcPr marL="84405" marR="84405" marT="45730" marB="45730"/>
                </a:tc>
                <a:tc>
                  <a:txBody>
                    <a:bodyPr/>
                    <a:lstStyle/>
                    <a:p>
                      <a:endParaRPr lang="en-US" sz="2300" dirty="0">
                        <a:latin typeface="Arial" panose="020B0604020202020204" pitchFamily="34" charset="0"/>
                        <a:cs typeface="Arial" panose="020B0604020202020204" pitchFamily="34" charset="0"/>
                      </a:endParaRPr>
                    </a:p>
                  </a:txBody>
                  <a:tcPr marL="84405" marR="84405" marT="45730" marB="45730"/>
                </a:tc>
                <a:tc>
                  <a:txBody>
                    <a:bodyPr/>
                    <a:lstStyle/>
                    <a:p>
                      <a:endParaRPr lang="en-US" sz="2300" dirty="0">
                        <a:latin typeface="Arial" panose="020B0604020202020204" pitchFamily="34" charset="0"/>
                        <a:cs typeface="Arial" panose="020B0604020202020204" pitchFamily="34" charset="0"/>
                      </a:endParaRPr>
                    </a:p>
                  </a:txBody>
                  <a:tcPr marL="84405" marR="84405" marT="45730" marB="45730"/>
                </a:tc>
                <a:tc>
                  <a:txBody>
                    <a:bodyPr/>
                    <a:lstStyle/>
                    <a:p>
                      <a:endParaRPr lang="en-US" sz="2300" dirty="0">
                        <a:latin typeface="Arial" panose="020B0604020202020204" pitchFamily="34" charset="0"/>
                        <a:cs typeface="Arial" panose="020B0604020202020204" pitchFamily="34" charset="0"/>
                      </a:endParaRPr>
                    </a:p>
                  </a:txBody>
                  <a:tcPr marL="84405" marR="84405" marT="45730" marB="45730"/>
                </a:tc>
                <a:tc>
                  <a:txBody>
                    <a:bodyPr/>
                    <a:lstStyle/>
                    <a:p>
                      <a:endParaRPr lang="en-US" sz="2300" dirty="0">
                        <a:latin typeface="Arial" panose="020B0604020202020204" pitchFamily="34" charset="0"/>
                        <a:cs typeface="Arial" panose="020B0604020202020204" pitchFamily="34" charset="0"/>
                      </a:endParaRPr>
                    </a:p>
                  </a:txBody>
                  <a:tcPr marL="84405" marR="84405" marT="45730" marB="45730"/>
                </a:tc>
                <a:extLst>
                  <a:ext uri="{0D108BD9-81ED-4DB2-BD59-A6C34878D82A}">
                    <a16:rowId xmlns="" xmlns:a16="http://schemas.microsoft.com/office/drawing/2014/main" val="10003"/>
                  </a:ext>
                </a:extLst>
              </a:tr>
              <a:tr h="442056">
                <a:tc>
                  <a:txBody>
                    <a:bodyPr/>
                    <a:lstStyle/>
                    <a:p>
                      <a:pPr algn="ctr"/>
                      <a:r>
                        <a:rPr lang="en-US" sz="2300" dirty="0" smtClean="0">
                          <a:latin typeface="Arial" panose="020B0604020202020204" pitchFamily="34" charset="0"/>
                          <a:cs typeface="Arial" panose="020B0604020202020204" pitchFamily="34" charset="0"/>
                        </a:rPr>
                        <a:t>4</a:t>
                      </a:r>
                      <a:endParaRPr lang="en-US" sz="2300" dirty="0">
                        <a:latin typeface="Arial" panose="020B0604020202020204" pitchFamily="34" charset="0"/>
                        <a:cs typeface="Arial" panose="020B0604020202020204" pitchFamily="34" charset="0"/>
                      </a:endParaRPr>
                    </a:p>
                  </a:txBody>
                  <a:tcPr marL="84405" marR="84405" marT="45730" marB="45730"/>
                </a:tc>
                <a:tc>
                  <a:txBody>
                    <a:bodyPr/>
                    <a:lstStyle/>
                    <a:p>
                      <a:endParaRPr lang="en-US" sz="2300" dirty="0">
                        <a:latin typeface="Arial" panose="020B0604020202020204" pitchFamily="34" charset="0"/>
                        <a:cs typeface="Arial" panose="020B0604020202020204" pitchFamily="34" charset="0"/>
                      </a:endParaRPr>
                    </a:p>
                  </a:txBody>
                  <a:tcPr marL="84405" marR="84405" marT="45730" marB="45730"/>
                </a:tc>
                <a:tc>
                  <a:txBody>
                    <a:bodyPr/>
                    <a:lstStyle/>
                    <a:p>
                      <a:endParaRPr lang="en-US" sz="2300" dirty="0">
                        <a:latin typeface="Arial" panose="020B0604020202020204" pitchFamily="34" charset="0"/>
                        <a:cs typeface="Arial" panose="020B0604020202020204" pitchFamily="34" charset="0"/>
                      </a:endParaRPr>
                    </a:p>
                  </a:txBody>
                  <a:tcPr marL="84405" marR="84405" marT="45730" marB="45730"/>
                </a:tc>
                <a:tc>
                  <a:txBody>
                    <a:bodyPr/>
                    <a:lstStyle/>
                    <a:p>
                      <a:endParaRPr lang="en-US" sz="2300" dirty="0">
                        <a:latin typeface="Arial" panose="020B0604020202020204" pitchFamily="34" charset="0"/>
                        <a:cs typeface="Arial" panose="020B0604020202020204" pitchFamily="34" charset="0"/>
                      </a:endParaRPr>
                    </a:p>
                  </a:txBody>
                  <a:tcPr marL="84405" marR="84405" marT="45730" marB="45730"/>
                </a:tc>
                <a:tc>
                  <a:txBody>
                    <a:bodyPr/>
                    <a:lstStyle/>
                    <a:p>
                      <a:endParaRPr lang="en-US" sz="2300" dirty="0">
                        <a:latin typeface="Arial" panose="020B0604020202020204" pitchFamily="34" charset="0"/>
                        <a:cs typeface="Arial" panose="020B0604020202020204" pitchFamily="34" charset="0"/>
                      </a:endParaRPr>
                    </a:p>
                  </a:txBody>
                  <a:tcPr marL="84405" marR="84405" marT="45730" marB="45730"/>
                </a:tc>
                <a:extLst>
                  <a:ext uri="{0D108BD9-81ED-4DB2-BD59-A6C34878D82A}">
                    <a16:rowId xmlns="" xmlns:a16="http://schemas.microsoft.com/office/drawing/2014/main" val="10004"/>
                  </a:ext>
                </a:extLst>
              </a:tr>
            </a:tbl>
          </a:graphicData>
        </a:graphic>
      </p:graphicFrame>
      <p:cxnSp>
        <p:nvCxnSpPr>
          <p:cNvPr id="9" name="Straight Connector 8"/>
          <p:cNvCxnSpPr/>
          <p:nvPr/>
        </p:nvCxnSpPr>
        <p:spPr bwMode="auto">
          <a:xfrm>
            <a:off x="8334376" y="2218765"/>
            <a:ext cx="388938" cy="0"/>
          </a:xfrm>
          <a:prstGeom prst="line">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bwMode="auto">
          <a:xfrm>
            <a:off x="8723314" y="2198787"/>
            <a:ext cx="0" cy="255588"/>
          </a:xfrm>
          <a:prstGeom prst="straightConnector1">
            <a:avLst/>
          </a:prstGeom>
          <a:ln w="28575">
            <a:headEnd type="none" w="med"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92226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Title 1"/>
          <p:cNvSpPr txBox="1">
            <a:spLocks/>
          </p:cNvSpPr>
          <p:nvPr/>
        </p:nvSpPr>
        <p:spPr>
          <a:xfrm>
            <a:off x="1609726" y="211801"/>
            <a:ext cx="7526338" cy="792162"/>
          </a:xfrm>
          <a:prstGeom prst="rect">
            <a:avLst/>
          </a:prstGeom>
        </p:spPr>
        <p:txBody>
          <a:bodyPr anchor="ctr"/>
          <a:lstStyle>
            <a:lvl1pPr algn="l" rtl="0" eaLnBrk="0" fontAlgn="base" hangingPunct="0">
              <a:spcBef>
                <a:spcPct val="40000"/>
              </a:spcBef>
              <a:spcAft>
                <a:spcPct val="0"/>
              </a:spcAft>
              <a:defRPr b="1">
                <a:solidFill>
                  <a:schemeClr val="bg1"/>
                </a:solidFill>
                <a:latin typeface="+mj-lt"/>
                <a:ea typeface="+mj-ea"/>
                <a:cs typeface="+mj-cs"/>
              </a:defRPr>
            </a:lvl1pPr>
            <a:lvl2pPr algn="l" rtl="0" eaLnBrk="0" fontAlgn="base" hangingPunct="0">
              <a:spcBef>
                <a:spcPct val="40000"/>
              </a:spcBef>
              <a:spcAft>
                <a:spcPct val="0"/>
              </a:spcAft>
              <a:defRPr b="1">
                <a:solidFill>
                  <a:schemeClr val="bg1"/>
                </a:solidFill>
                <a:latin typeface="Arial" charset="0"/>
                <a:cs typeface="Arial" charset="0"/>
              </a:defRPr>
            </a:lvl2pPr>
            <a:lvl3pPr algn="l" rtl="0" eaLnBrk="0" fontAlgn="base" hangingPunct="0">
              <a:spcBef>
                <a:spcPct val="40000"/>
              </a:spcBef>
              <a:spcAft>
                <a:spcPct val="0"/>
              </a:spcAft>
              <a:defRPr b="1">
                <a:solidFill>
                  <a:schemeClr val="bg1"/>
                </a:solidFill>
                <a:latin typeface="Arial" charset="0"/>
                <a:cs typeface="Arial" charset="0"/>
              </a:defRPr>
            </a:lvl3pPr>
            <a:lvl4pPr algn="l" rtl="0" eaLnBrk="0" fontAlgn="base" hangingPunct="0">
              <a:spcBef>
                <a:spcPct val="40000"/>
              </a:spcBef>
              <a:spcAft>
                <a:spcPct val="0"/>
              </a:spcAft>
              <a:defRPr b="1">
                <a:solidFill>
                  <a:schemeClr val="bg1"/>
                </a:solidFill>
                <a:latin typeface="Arial" charset="0"/>
                <a:cs typeface="Arial" charset="0"/>
              </a:defRPr>
            </a:lvl4pPr>
            <a:lvl5pPr algn="l" rtl="0" eaLnBrk="0" fontAlgn="base" hangingPunct="0">
              <a:spcBef>
                <a:spcPct val="40000"/>
              </a:spcBef>
              <a:spcAft>
                <a:spcPct val="0"/>
              </a:spcAft>
              <a:defRPr b="1">
                <a:solidFill>
                  <a:schemeClr val="bg1"/>
                </a:solidFill>
                <a:latin typeface="Arial" charset="0"/>
                <a:cs typeface="Arial" charset="0"/>
              </a:defRPr>
            </a:lvl5pPr>
            <a:lvl6pPr marL="457200" algn="l" rtl="0" eaLnBrk="1" fontAlgn="base" hangingPunct="1">
              <a:spcBef>
                <a:spcPct val="40000"/>
              </a:spcBef>
              <a:spcAft>
                <a:spcPct val="0"/>
              </a:spcAft>
              <a:defRPr b="1">
                <a:solidFill>
                  <a:schemeClr val="bg1"/>
                </a:solidFill>
                <a:latin typeface="Arial" charset="0"/>
                <a:cs typeface="Arial" charset="0"/>
              </a:defRPr>
            </a:lvl6pPr>
            <a:lvl7pPr marL="914400" algn="l" rtl="0" eaLnBrk="1" fontAlgn="base" hangingPunct="1">
              <a:spcBef>
                <a:spcPct val="40000"/>
              </a:spcBef>
              <a:spcAft>
                <a:spcPct val="0"/>
              </a:spcAft>
              <a:defRPr b="1">
                <a:solidFill>
                  <a:schemeClr val="bg1"/>
                </a:solidFill>
                <a:latin typeface="Arial" charset="0"/>
                <a:cs typeface="Arial" charset="0"/>
              </a:defRPr>
            </a:lvl7pPr>
            <a:lvl8pPr marL="1371600" algn="l" rtl="0" eaLnBrk="1" fontAlgn="base" hangingPunct="1">
              <a:spcBef>
                <a:spcPct val="40000"/>
              </a:spcBef>
              <a:spcAft>
                <a:spcPct val="0"/>
              </a:spcAft>
              <a:defRPr b="1">
                <a:solidFill>
                  <a:schemeClr val="bg1"/>
                </a:solidFill>
                <a:latin typeface="Arial" charset="0"/>
                <a:cs typeface="Arial" charset="0"/>
              </a:defRPr>
            </a:lvl8pPr>
            <a:lvl9pPr marL="1828800" algn="l" rtl="0" eaLnBrk="1" fontAlgn="base" hangingPunct="1">
              <a:spcBef>
                <a:spcPct val="40000"/>
              </a:spcBef>
              <a:spcAft>
                <a:spcPct val="0"/>
              </a:spcAft>
              <a:defRPr b="1">
                <a:solidFill>
                  <a:schemeClr val="bg1"/>
                </a:solidFill>
                <a:latin typeface="Arial" charset="0"/>
                <a:cs typeface="Arial" charset="0"/>
              </a:defRPr>
            </a:lvl9pPr>
          </a:lstStyle>
          <a:p>
            <a:pPr eaLnBrk="1" hangingPunct="1">
              <a:defRPr/>
            </a:pPr>
            <a:r>
              <a:rPr lang="en-IN" sz="3600" b="0" dirty="0">
                <a:latin typeface="Calibri" panose="020F0502020204030204" pitchFamily="34" charset="0"/>
                <a:ea typeface="+mn-ea"/>
                <a:cs typeface="Calibri" panose="020F0502020204030204" pitchFamily="34" charset="0"/>
              </a:rPr>
              <a:t>Student Sampling: Key Steps </a:t>
            </a:r>
            <a:r>
              <a:rPr lang="en-IN" sz="3600" b="0" dirty="0" smtClean="0">
                <a:latin typeface="Calibri" panose="020F0502020204030204" pitchFamily="34" charset="0"/>
                <a:ea typeface="+mn-ea"/>
                <a:cs typeface="Calibri" panose="020F0502020204030204" pitchFamily="34" charset="0"/>
              </a:rPr>
              <a:t>(10/14)</a:t>
            </a:r>
            <a:endParaRPr lang="en-IN" sz="3600" b="0" dirty="0">
              <a:latin typeface="Calibri" panose="020F0502020204030204" pitchFamily="34" charset="0"/>
              <a:ea typeface="+mn-ea"/>
              <a:cs typeface="Calibri" panose="020F0502020204030204" pitchFamily="34" charset="0"/>
            </a:endParaRPr>
          </a:p>
        </p:txBody>
      </p:sp>
      <p:sp>
        <p:nvSpPr>
          <p:cNvPr id="14" name="TextBox 13"/>
          <p:cNvSpPr txBox="1"/>
          <p:nvPr/>
        </p:nvSpPr>
        <p:spPr>
          <a:xfrm>
            <a:off x="1073150" y="2606675"/>
            <a:ext cx="7219950" cy="400050"/>
          </a:xfrm>
          <a:prstGeom prst="rect">
            <a:avLst/>
          </a:prstGeom>
        </p:spPr>
        <p:txBody>
          <a:bodyPr>
            <a:spAutoFit/>
          </a:bodyPr>
          <a:lstStyle/>
          <a:p>
            <a:pPr>
              <a:defRPr/>
            </a:pPr>
            <a:endParaRPr lang="en-US" sz="2000" kern="0" dirty="0">
              <a:solidFill>
                <a:srgbClr val="000000"/>
              </a:solidFill>
            </a:endParaRPr>
          </a:p>
        </p:txBody>
      </p:sp>
      <p:sp>
        <p:nvSpPr>
          <p:cNvPr id="52228" name="Rectangle 19"/>
          <p:cNvSpPr>
            <a:spLocks noChangeArrowheads="1"/>
          </p:cNvSpPr>
          <p:nvPr/>
        </p:nvSpPr>
        <p:spPr bwMode="auto">
          <a:xfrm>
            <a:off x="903289" y="1236664"/>
            <a:ext cx="8232775" cy="4878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93713" indent="-493713">
              <a:spcBef>
                <a:spcPct val="20000"/>
              </a:spcBef>
              <a:buClr>
                <a:schemeClr val="accent1"/>
              </a:buClr>
              <a:buSzPct val="100000"/>
              <a:buFont typeface="Symbol" panose="05050102010706020507" pitchFamily="18" charset="2"/>
              <a:buChar char=""/>
              <a:tabLst>
                <a:tab pos="495300" algn="l"/>
              </a:tabLst>
              <a:defRPr sz="2400">
                <a:solidFill>
                  <a:schemeClr val="tx2"/>
                </a:solidFill>
                <a:latin typeface="Candara" panose="020E0502030303020204" pitchFamily="34" charset="0"/>
              </a:defRPr>
            </a:lvl1pPr>
            <a:lvl2pPr marL="742950" indent="-285750">
              <a:spcBef>
                <a:spcPct val="20000"/>
              </a:spcBef>
              <a:buClr>
                <a:schemeClr val="accent1"/>
              </a:buClr>
              <a:buSzPct val="100000"/>
              <a:buFont typeface="Symbol" panose="05050102010706020507" pitchFamily="18" charset="2"/>
              <a:buChar char=""/>
              <a:tabLst>
                <a:tab pos="495300" algn="l"/>
              </a:tabLst>
              <a:defRPr sz="2200">
                <a:solidFill>
                  <a:schemeClr val="tx2"/>
                </a:solidFill>
                <a:latin typeface="Candara" panose="020E0502030303020204" pitchFamily="34" charset="0"/>
              </a:defRPr>
            </a:lvl2pPr>
            <a:lvl3pPr marL="1143000" indent="-228600">
              <a:spcBef>
                <a:spcPct val="20000"/>
              </a:spcBef>
              <a:buClr>
                <a:schemeClr val="accent1"/>
              </a:buClr>
              <a:buSzPct val="100000"/>
              <a:buFont typeface="Symbol" panose="05050102010706020507" pitchFamily="18" charset="2"/>
              <a:buChar char=""/>
              <a:tabLst>
                <a:tab pos="495300" algn="l"/>
              </a:tabLst>
              <a:defRPr sz="2000">
                <a:solidFill>
                  <a:schemeClr val="tx2"/>
                </a:solidFill>
                <a:latin typeface="Candara" panose="020E0502030303020204" pitchFamily="34" charset="0"/>
              </a:defRPr>
            </a:lvl3pPr>
            <a:lvl4pPr marL="1600200" indent="-228600">
              <a:spcBef>
                <a:spcPct val="20000"/>
              </a:spcBef>
              <a:buClr>
                <a:schemeClr val="accent1"/>
              </a:buClr>
              <a:buSzPct val="100000"/>
              <a:buFont typeface="Symbol" panose="05050102010706020507" pitchFamily="18" charset="2"/>
              <a:buChar char=""/>
              <a:tabLst>
                <a:tab pos="495300" algn="l"/>
              </a:tabLst>
              <a:defRPr>
                <a:solidFill>
                  <a:schemeClr val="tx2"/>
                </a:solidFill>
                <a:latin typeface="Candara" panose="020E0502030303020204" pitchFamily="34" charset="0"/>
              </a:defRPr>
            </a:lvl4pPr>
            <a:lvl5pPr marL="2057400" indent="-228600">
              <a:spcBef>
                <a:spcPct val="20000"/>
              </a:spcBef>
              <a:buClr>
                <a:schemeClr val="accent1"/>
              </a:buClr>
              <a:buSzPct val="100000"/>
              <a:buFont typeface="Symbol" panose="05050102010706020507" pitchFamily="18" charset="2"/>
              <a:buChar char=""/>
              <a:tabLst>
                <a:tab pos="495300" algn="l"/>
              </a:tabLst>
              <a:defRPr sz="16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tabLst>
                <a:tab pos="495300" algn="l"/>
              </a:tabLst>
              <a:defRPr sz="16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tabLst>
                <a:tab pos="495300" algn="l"/>
              </a:tabLst>
              <a:defRPr sz="16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tabLst>
                <a:tab pos="495300" algn="l"/>
              </a:tabLst>
              <a:defRPr sz="16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tabLst>
                <a:tab pos="495300" algn="l"/>
              </a:tabLst>
              <a:defRPr sz="1600">
                <a:solidFill>
                  <a:schemeClr val="tx2"/>
                </a:solidFill>
                <a:latin typeface="Candara" panose="020E0502030303020204" pitchFamily="34" charset="0"/>
              </a:defRPr>
            </a:lvl9pPr>
          </a:lstStyle>
          <a:p>
            <a:pPr>
              <a:spcBef>
                <a:spcPct val="0"/>
              </a:spcBef>
              <a:spcAft>
                <a:spcPts val="600"/>
              </a:spcAft>
              <a:buClrTx/>
              <a:buSzTx/>
              <a:buFont typeface="Candara" panose="020E0502030303020204" pitchFamily="34" charset="0"/>
              <a:buAutoNum type="arabicPeriod" startAt="2"/>
            </a:pPr>
            <a:r>
              <a:rPr lang="en-US" altLang="en-US" sz="2000" dirty="0">
                <a:solidFill>
                  <a:srgbClr val="000000"/>
                </a:solidFill>
                <a:latin typeface="Calibri" panose="020F0502020204030204" pitchFamily="34" charset="0"/>
                <a:cs typeface="Calibri" panose="020F0502020204030204" pitchFamily="34" charset="0"/>
              </a:rPr>
              <a:t>Calculate the </a:t>
            </a:r>
            <a:r>
              <a:rPr lang="en-US" altLang="en-US" sz="2000" b="1" dirty="0">
                <a:solidFill>
                  <a:srgbClr val="000000"/>
                </a:solidFill>
                <a:latin typeface="Calibri" panose="020F0502020204030204" pitchFamily="34" charset="0"/>
                <a:cs typeface="Calibri" panose="020F0502020204030204" pitchFamily="34" charset="0"/>
              </a:rPr>
              <a:t>Sampling Interval (SI) </a:t>
            </a:r>
            <a:r>
              <a:rPr lang="en-US" altLang="en-US" sz="2000" dirty="0">
                <a:solidFill>
                  <a:srgbClr val="000000"/>
                </a:solidFill>
                <a:latin typeface="Calibri" panose="020F0502020204030204" pitchFamily="34" charset="0"/>
                <a:cs typeface="Calibri" panose="020F0502020204030204" pitchFamily="34" charset="0"/>
              </a:rPr>
              <a:t>either by using a formula or the Table of SI. Both the formula and table are given below :-</a:t>
            </a:r>
          </a:p>
          <a:p>
            <a:pPr>
              <a:spcBef>
                <a:spcPct val="0"/>
              </a:spcBef>
              <a:spcAft>
                <a:spcPts val="600"/>
              </a:spcAft>
              <a:buClrTx/>
              <a:buSzTx/>
              <a:buNone/>
            </a:pPr>
            <a:endParaRPr lang="en-US" altLang="en-US" sz="2000" b="1" dirty="0">
              <a:solidFill>
                <a:srgbClr val="000000"/>
              </a:solidFill>
              <a:latin typeface="Calibri" panose="020F0502020204030204" pitchFamily="34" charset="0"/>
              <a:cs typeface="Calibri" panose="020F0502020204030204" pitchFamily="34" charset="0"/>
            </a:endParaRPr>
          </a:p>
          <a:p>
            <a:pPr algn="ctr">
              <a:spcBef>
                <a:spcPct val="0"/>
              </a:spcBef>
              <a:spcAft>
                <a:spcPts val="600"/>
              </a:spcAft>
              <a:buClrTx/>
              <a:buSzTx/>
              <a:buNone/>
            </a:pPr>
            <a:r>
              <a:rPr lang="en-US" altLang="en-US" sz="2000" b="1" dirty="0">
                <a:solidFill>
                  <a:srgbClr val="000000"/>
                </a:solidFill>
                <a:latin typeface="Calibri" panose="020F0502020204030204" pitchFamily="34" charset="0"/>
                <a:cs typeface="Calibri" panose="020F0502020204030204" pitchFamily="34" charset="0"/>
              </a:rPr>
              <a:t>	</a:t>
            </a:r>
            <a:r>
              <a:rPr lang="en-US" altLang="en-US" sz="2000" dirty="0">
                <a:solidFill>
                  <a:srgbClr val="000000"/>
                </a:solidFill>
                <a:latin typeface="Calibri" panose="020F0502020204030204" pitchFamily="34" charset="0"/>
                <a:cs typeface="Calibri" panose="020F0502020204030204" pitchFamily="34" charset="0"/>
              </a:rPr>
              <a:t>45</a:t>
            </a:r>
          </a:p>
          <a:p>
            <a:pPr>
              <a:spcBef>
                <a:spcPct val="0"/>
              </a:spcBef>
              <a:spcAft>
                <a:spcPts val="600"/>
              </a:spcAft>
              <a:buClrTx/>
              <a:buSzTx/>
              <a:buNone/>
            </a:pPr>
            <a:r>
              <a:rPr lang="en-US" altLang="en-US" sz="2000" dirty="0">
                <a:solidFill>
                  <a:srgbClr val="000000"/>
                </a:solidFill>
                <a:latin typeface="Calibri" panose="020F0502020204030204" pitchFamily="34" charset="0"/>
                <a:cs typeface="Calibri" panose="020F0502020204030204" pitchFamily="34" charset="0"/>
              </a:rPr>
              <a:t>	Example 1: Suppose the total enrolment in the sampled section/class in the school is 78, then SI will be 2</a:t>
            </a:r>
          </a:p>
          <a:p>
            <a:pPr>
              <a:spcBef>
                <a:spcPct val="0"/>
              </a:spcBef>
              <a:spcAft>
                <a:spcPts val="600"/>
              </a:spcAft>
              <a:buClrTx/>
              <a:buSzTx/>
              <a:buNone/>
            </a:pPr>
            <a:r>
              <a:rPr lang="en-US" altLang="en-US" sz="2000" b="1" dirty="0">
                <a:solidFill>
                  <a:srgbClr val="000000"/>
                </a:solidFill>
                <a:latin typeface="Calibri" panose="020F0502020204030204" pitchFamily="34" charset="0"/>
                <a:cs typeface="Calibri" panose="020F0502020204030204" pitchFamily="34" charset="0"/>
              </a:rPr>
              <a:t>						SI = 78	= 1.73 (rounded to 2)</a:t>
            </a:r>
          </a:p>
          <a:p>
            <a:pPr>
              <a:spcBef>
                <a:spcPct val="0"/>
              </a:spcBef>
              <a:spcAft>
                <a:spcPts val="600"/>
              </a:spcAft>
              <a:buClrTx/>
              <a:buSzTx/>
              <a:buNone/>
            </a:pPr>
            <a:r>
              <a:rPr lang="en-US" altLang="en-US" sz="2000" dirty="0">
                <a:solidFill>
                  <a:srgbClr val="000000"/>
                </a:solidFill>
                <a:latin typeface="Calibri" panose="020F0502020204030204" pitchFamily="34" charset="0"/>
                <a:cs typeface="Calibri" panose="020F0502020204030204" pitchFamily="34" charset="0"/>
              </a:rPr>
              <a:t>						</a:t>
            </a:r>
            <a:r>
              <a:rPr lang="en-US" altLang="en-US" sz="2000" b="1" dirty="0">
                <a:solidFill>
                  <a:srgbClr val="000000"/>
                </a:solidFill>
                <a:latin typeface="Calibri" panose="020F0502020204030204" pitchFamily="34" charset="0"/>
                <a:cs typeface="Calibri" panose="020F0502020204030204" pitchFamily="34" charset="0"/>
              </a:rPr>
              <a:t>       45</a:t>
            </a:r>
            <a:endParaRPr lang="en-US" altLang="en-US" sz="2000" dirty="0">
              <a:solidFill>
                <a:srgbClr val="000000"/>
              </a:solidFill>
              <a:latin typeface="Calibri" panose="020F0502020204030204" pitchFamily="34" charset="0"/>
              <a:cs typeface="Calibri" panose="020F0502020204030204" pitchFamily="34" charset="0"/>
            </a:endParaRPr>
          </a:p>
          <a:p>
            <a:pPr>
              <a:spcBef>
                <a:spcPct val="0"/>
              </a:spcBef>
              <a:spcAft>
                <a:spcPts val="600"/>
              </a:spcAft>
              <a:buClrTx/>
              <a:buSzTx/>
              <a:buNone/>
            </a:pPr>
            <a:r>
              <a:rPr lang="en-US" altLang="en-US" sz="2000" dirty="0">
                <a:solidFill>
                  <a:srgbClr val="000000"/>
                </a:solidFill>
                <a:latin typeface="Calibri" panose="020F0502020204030204" pitchFamily="34" charset="0"/>
                <a:cs typeface="Calibri" panose="020F0502020204030204" pitchFamily="34" charset="0"/>
              </a:rPr>
              <a:t>	Example 2: Suppose the total enrollment in the sampled 				section/class in the school is 54, then SI will be 1</a:t>
            </a:r>
          </a:p>
          <a:p>
            <a:pPr>
              <a:spcBef>
                <a:spcPct val="0"/>
              </a:spcBef>
              <a:spcAft>
                <a:spcPts val="600"/>
              </a:spcAft>
              <a:buClrTx/>
              <a:buSzTx/>
              <a:buNone/>
            </a:pPr>
            <a:r>
              <a:rPr lang="en-US" altLang="en-US" sz="2000" b="1" dirty="0">
                <a:solidFill>
                  <a:srgbClr val="000000"/>
                </a:solidFill>
                <a:latin typeface="Calibri" panose="020F0502020204030204" pitchFamily="34" charset="0"/>
                <a:cs typeface="Calibri" panose="020F0502020204030204" pitchFamily="34" charset="0"/>
              </a:rPr>
              <a:t>						SI = 54	= 1.20 (rounded to 1)</a:t>
            </a:r>
          </a:p>
          <a:p>
            <a:pPr>
              <a:spcBef>
                <a:spcPct val="0"/>
              </a:spcBef>
              <a:spcAft>
                <a:spcPts val="600"/>
              </a:spcAft>
              <a:buClrTx/>
              <a:buSzTx/>
              <a:buNone/>
            </a:pPr>
            <a:r>
              <a:rPr lang="en-US" altLang="en-US" sz="2000" dirty="0">
                <a:solidFill>
                  <a:srgbClr val="000000"/>
                </a:solidFill>
                <a:latin typeface="Calibri" panose="020F0502020204030204" pitchFamily="34" charset="0"/>
                <a:cs typeface="Calibri" panose="020F0502020204030204" pitchFamily="34" charset="0"/>
              </a:rPr>
              <a:t>						</a:t>
            </a:r>
            <a:r>
              <a:rPr lang="en-US" altLang="en-US" sz="2000" b="1" dirty="0">
                <a:solidFill>
                  <a:srgbClr val="000000"/>
                </a:solidFill>
                <a:latin typeface="Calibri" panose="020F0502020204030204" pitchFamily="34" charset="0"/>
                <a:cs typeface="Calibri" panose="020F0502020204030204" pitchFamily="34" charset="0"/>
              </a:rPr>
              <a:t>       45</a:t>
            </a:r>
            <a:endParaRPr lang="en-US" altLang="en-US" sz="2000" dirty="0">
              <a:solidFill>
                <a:srgbClr val="000000"/>
              </a:solidFill>
              <a:latin typeface="Calibri" panose="020F0502020204030204" pitchFamily="34" charset="0"/>
              <a:cs typeface="Calibri" panose="020F0502020204030204" pitchFamily="34" charset="0"/>
            </a:endParaRPr>
          </a:p>
          <a:p>
            <a:pPr>
              <a:spcBef>
                <a:spcPct val="0"/>
              </a:spcBef>
              <a:spcAft>
                <a:spcPts val="600"/>
              </a:spcAft>
              <a:buClrTx/>
              <a:buSzTx/>
              <a:buFont typeface="Candara" panose="020E0502030303020204" pitchFamily="34" charset="0"/>
              <a:buAutoNum type="arabicPeriod"/>
            </a:pPr>
            <a:endParaRPr lang="en-US" altLang="en-US" sz="2000" dirty="0">
              <a:solidFill>
                <a:srgbClr val="000000"/>
              </a:solidFill>
              <a:latin typeface="Calibri" panose="020F0502020204030204" pitchFamily="34" charset="0"/>
              <a:cs typeface="Calibri" panose="020F0502020204030204" pitchFamily="34" charset="0"/>
            </a:endParaRPr>
          </a:p>
        </p:txBody>
      </p:sp>
      <p:sp>
        <p:nvSpPr>
          <p:cNvPr id="52229" name="Rectangle 16"/>
          <p:cNvSpPr>
            <a:spLocks noChangeArrowheads="1"/>
          </p:cNvSpPr>
          <p:nvPr/>
        </p:nvSpPr>
        <p:spPr bwMode="auto">
          <a:xfrm>
            <a:off x="38100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9pPr>
          </a:lstStyle>
          <a:p>
            <a:pPr eaLnBrk="1" hangingPunct="1">
              <a:spcBef>
                <a:spcPct val="0"/>
              </a:spcBef>
              <a:buClrTx/>
              <a:buSzTx/>
              <a:buFontTx/>
              <a:buNone/>
            </a:pPr>
            <a:endParaRPr lang="en-US" altLang="en-US" sz="1800" dirty="0">
              <a:solidFill>
                <a:srgbClr val="000000"/>
              </a:solidFill>
            </a:endParaRPr>
          </a:p>
        </p:txBody>
      </p:sp>
      <p:sp>
        <p:nvSpPr>
          <p:cNvPr id="52230" name="Rectangle 26"/>
          <p:cNvSpPr>
            <a:spLocks noChangeArrowheads="1"/>
          </p:cNvSpPr>
          <p:nvPr/>
        </p:nvSpPr>
        <p:spPr bwMode="auto">
          <a:xfrm>
            <a:off x="38100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9pPr>
          </a:lstStyle>
          <a:p>
            <a:pPr eaLnBrk="1" hangingPunct="1">
              <a:spcBef>
                <a:spcPct val="0"/>
              </a:spcBef>
              <a:buClrTx/>
              <a:buSzTx/>
              <a:buFontTx/>
              <a:buNone/>
            </a:pPr>
            <a:endParaRPr lang="en-US" altLang="en-US" sz="1800" dirty="0">
              <a:solidFill>
                <a:srgbClr val="000000"/>
              </a:solidFill>
            </a:endParaRPr>
          </a:p>
        </p:txBody>
      </p:sp>
      <p:sp>
        <p:nvSpPr>
          <p:cNvPr id="2" name="TextBox 1"/>
          <p:cNvSpPr txBox="1"/>
          <p:nvPr/>
        </p:nvSpPr>
        <p:spPr>
          <a:xfrm>
            <a:off x="912813" y="2044700"/>
            <a:ext cx="8672512" cy="369888"/>
          </a:xfrm>
          <a:prstGeom prst="rect">
            <a:avLst/>
          </a:prstGeom>
        </p:spPr>
        <p:txBody>
          <a:bodyPr>
            <a:spAutoFit/>
          </a:bodyPr>
          <a:lstStyle/>
          <a:p>
            <a:pPr marL="3373438" indent="-3373438" algn="ctr">
              <a:defRPr/>
            </a:pPr>
            <a:r>
              <a:rPr lang="en-US" b="1" kern="0" dirty="0">
                <a:solidFill>
                  <a:srgbClr val="000000"/>
                </a:solidFill>
                <a:latin typeface="Arial Narrow" panose="020B0606020202030204" pitchFamily="34" charset="0"/>
              </a:rPr>
              <a:t>SI = </a:t>
            </a:r>
            <a:r>
              <a:rPr lang="en-US" kern="0" dirty="0">
                <a:solidFill>
                  <a:srgbClr val="000000"/>
                </a:solidFill>
                <a:latin typeface="Arial Narrow" panose="020B0606020202030204" pitchFamily="34" charset="0"/>
              </a:rPr>
              <a:t>Total number of students enrolled in the sampled section/class in the school</a:t>
            </a:r>
          </a:p>
        </p:txBody>
      </p:sp>
      <p:cxnSp>
        <p:nvCxnSpPr>
          <p:cNvPr id="4" name="Straight Connector 3"/>
          <p:cNvCxnSpPr/>
          <p:nvPr/>
        </p:nvCxnSpPr>
        <p:spPr bwMode="auto">
          <a:xfrm>
            <a:off x="1357314" y="2389188"/>
            <a:ext cx="7627937"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bwMode="auto">
          <a:xfrm>
            <a:off x="4965298" y="3797679"/>
            <a:ext cx="428625"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bwMode="auto">
          <a:xfrm>
            <a:off x="4965298" y="5268060"/>
            <a:ext cx="430213"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6351329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073150" y="2606675"/>
            <a:ext cx="7219950" cy="400050"/>
          </a:xfrm>
          <a:prstGeom prst="rect">
            <a:avLst/>
          </a:prstGeom>
        </p:spPr>
        <p:txBody>
          <a:bodyPr>
            <a:spAutoFit/>
          </a:bodyPr>
          <a:lstStyle/>
          <a:p>
            <a:pPr>
              <a:defRPr/>
            </a:pPr>
            <a:endParaRPr lang="en-US" sz="2000" kern="0" dirty="0">
              <a:solidFill>
                <a:srgbClr val="000000"/>
              </a:solidFill>
            </a:endParaRPr>
          </a:p>
        </p:txBody>
      </p:sp>
      <p:sp>
        <p:nvSpPr>
          <p:cNvPr id="20" name="Rectangle 19"/>
          <p:cNvSpPr/>
          <p:nvPr/>
        </p:nvSpPr>
        <p:spPr>
          <a:xfrm>
            <a:off x="771537" y="1254946"/>
            <a:ext cx="8579192" cy="7882158"/>
          </a:xfrm>
          <a:prstGeom prst="rect">
            <a:avLst/>
          </a:prstGeom>
        </p:spPr>
        <p:txBody>
          <a:bodyPr>
            <a:spAutoFit/>
          </a:bodyPr>
          <a:lstStyle/>
          <a:p>
            <a:pPr marL="0" lvl="8" algn="ctr">
              <a:lnSpc>
                <a:spcPct val="120000"/>
              </a:lnSpc>
              <a:spcAft>
                <a:spcPts val="600"/>
              </a:spcAft>
              <a:tabLst>
                <a:tab pos="495300" algn="l"/>
              </a:tabLst>
              <a:defRPr/>
            </a:pPr>
            <a:r>
              <a:rPr lang="en-US" sz="2400" b="1" dirty="0">
                <a:solidFill>
                  <a:srgbClr val="000000"/>
                </a:solidFill>
                <a:latin typeface="Calibri" panose="020F0502020204030204" pitchFamily="34" charset="0"/>
                <a:ea typeface="Calibri" panose="020F0502020204030204" pitchFamily="34" charset="0"/>
                <a:cs typeface="Calibri" panose="020F0502020204030204" pitchFamily="34" charset="0"/>
              </a:rPr>
              <a:t>Table of SI</a:t>
            </a:r>
          </a:p>
          <a:p>
            <a:pPr marL="494030" indent="-494030" algn="just">
              <a:lnSpc>
                <a:spcPct val="120000"/>
              </a:lnSpc>
              <a:spcAft>
                <a:spcPts val="600"/>
              </a:spcAft>
              <a:buFont typeface="+mj-lt"/>
              <a:buAutoNum type="arabicPeriod" startAt="3"/>
              <a:tabLst>
                <a:tab pos="495300" algn="l"/>
              </a:tabLst>
              <a:defRPr/>
            </a:pPr>
            <a:endPar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gn="just">
              <a:lnSpc>
                <a:spcPct val="120000"/>
              </a:lnSpc>
              <a:spcAft>
                <a:spcPts val="600"/>
              </a:spcAft>
              <a:tabLst>
                <a:tab pos="495300" algn="l"/>
              </a:tabLst>
              <a:defRPr/>
            </a:pPr>
            <a:endPar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494030" indent="-494030">
              <a:lnSpc>
                <a:spcPct val="120000"/>
              </a:lnSpc>
              <a:spcAft>
                <a:spcPts val="600"/>
              </a:spcAft>
              <a:buFont typeface="+mj-lt"/>
              <a:buAutoNum type="arabicPeriod" startAt="3"/>
              <a:tabLst>
                <a:tab pos="495300" algn="l"/>
              </a:tabLst>
              <a:defRPr/>
            </a:pP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If the numerical value after the decimal in the SI is more than 0.50, then the SI value needs to be rounded off to the next whole number (refer to previous slide).</a:t>
            </a:r>
          </a:p>
          <a:p>
            <a:pPr marL="494030" indent="-494030">
              <a:lnSpc>
                <a:spcPct val="120000"/>
              </a:lnSpc>
              <a:spcAft>
                <a:spcPts val="600"/>
              </a:spcAft>
              <a:buFont typeface="+mj-lt"/>
              <a:buAutoNum type="arabicPeriod" startAt="3"/>
              <a:tabLst>
                <a:tab pos="495300" algn="l"/>
              </a:tabLst>
              <a:defRPr/>
            </a:pP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If the numerical value after the decimal in the SI is less than 0.50, then the SI value needs to be rounded off to the preceding whole number (refer to previous slide).</a:t>
            </a:r>
          </a:p>
          <a:p>
            <a:pPr marL="494030" indent="-494030">
              <a:lnSpc>
                <a:spcPct val="120000"/>
              </a:lnSpc>
              <a:spcAft>
                <a:spcPts val="600"/>
              </a:spcAft>
              <a:buFont typeface="+mj-lt"/>
              <a:buAutoNum type="arabicPeriod" startAt="3"/>
              <a:tabLst>
                <a:tab pos="495300" algn="l"/>
              </a:tabLst>
              <a:defRPr/>
            </a:pP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For selecting the first student, use the Random Start (RS) method. Explanation of the method is given in the next slide:-</a:t>
            </a:r>
          </a:p>
          <a:p>
            <a:pPr marL="494030" indent="-494030" algn="just">
              <a:lnSpc>
                <a:spcPct val="120000"/>
              </a:lnSpc>
              <a:spcAft>
                <a:spcPts val="600"/>
              </a:spcAft>
              <a:buFont typeface="+mj-lt"/>
              <a:buAutoNum type="arabicPeriod" startAt="3"/>
              <a:tabLst>
                <a:tab pos="495300" algn="l"/>
              </a:tabLst>
              <a:defRPr/>
            </a:pPr>
            <a:endPar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494030" indent="-494030" algn="just">
              <a:lnSpc>
                <a:spcPct val="120000"/>
              </a:lnSpc>
              <a:spcAft>
                <a:spcPts val="600"/>
              </a:spcAft>
              <a:buFont typeface="+mj-lt"/>
              <a:buAutoNum type="arabicPeriod" startAt="3"/>
              <a:tabLst>
                <a:tab pos="495300" algn="l"/>
              </a:tabLst>
              <a:defRPr/>
            </a:pPr>
            <a:endPar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494030" indent="-494030" algn="just">
              <a:lnSpc>
                <a:spcPct val="120000"/>
              </a:lnSpc>
              <a:spcAft>
                <a:spcPts val="600"/>
              </a:spcAft>
              <a:buFont typeface="+mj-lt"/>
              <a:buAutoNum type="arabicPeriod" startAt="3"/>
              <a:tabLst>
                <a:tab pos="495300" algn="l"/>
              </a:tabLst>
              <a:defRPr/>
            </a:pPr>
            <a:endPar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494030" indent="-494030" algn="just">
              <a:lnSpc>
                <a:spcPct val="120000"/>
              </a:lnSpc>
              <a:spcAft>
                <a:spcPts val="600"/>
              </a:spcAft>
              <a:buFont typeface="+mj-lt"/>
              <a:buAutoNum type="arabicPeriod" startAt="3"/>
              <a:tabLst>
                <a:tab pos="495300" algn="l"/>
              </a:tabLst>
              <a:defRPr/>
            </a:pPr>
            <a:endPar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gn="just">
              <a:lnSpc>
                <a:spcPct val="120000"/>
              </a:lnSpc>
              <a:spcAft>
                <a:spcPts val="600"/>
              </a:spcAft>
              <a:tabLst>
                <a:tab pos="495300" algn="l"/>
              </a:tabLst>
              <a:defRPr/>
            </a:pPr>
            <a:endPar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494030" indent="-494030" algn="just">
              <a:lnSpc>
                <a:spcPct val="120000"/>
              </a:lnSpc>
              <a:spcAft>
                <a:spcPts val="600"/>
              </a:spcAft>
              <a:buFont typeface="+mj-lt"/>
              <a:buAutoNum type="arabicPeriod"/>
              <a:tabLst>
                <a:tab pos="495300" algn="l"/>
              </a:tabLst>
              <a:defRPr/>
            </a:pPr>
            <a:endPar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53253" name="Rectangle 16"/>
          <p:cNvSpPr>
            <a:spLocks noChangeArrowheads="1"/>
          </p:cNvSpPr>
          <p:nvPr/>
        </p:nvSpPr>
        <p:spPr bwMode="auto">
          <a:xfrm>
            <a:off x="38100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9pPr>
          </a:lstStyle>
          <a:p>
            <a:pPr eaLnBrk="1" hangingPunct="1">
              <a:spcBef>
                <a:spcPct val="0"/>
              </a:spcBef>
              <a:buClrTx/>
              <a:buSzTx/>
              <a:buFontTx/>
              <a:buNone/>
            </a:pPr>
            <a:endParaRPr lang="en-US" altLang="en-US" sz="1800" dirty="0">
              <a:solidFill>
                <a:srgbClr val="000000"/>
              </a:solidFill>
            </a:endParaRPr>
          </a:p>
        </p:txBody>
      </p:sp>
      <p:sp>
        <p:nvSpPr>
          <p:cNvPr id="53254" name="Rectangle 26"/>
          <p:cNvSpPr>
            <a:spLocks noChangeArrowheads="1"/>
          </p:cNvSpPr>
          <p:nvPr/>
        </p:nvSpPr>
        <p:spPr bwMode="auto">
          <a:xfrm>
            <a:off x="38100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9pPr>
          </a:lstStyle>
          <a:p>
            <a:pPr eaLnBrk="1" hangingPunct="1">
              <a:spcBef>
                <a:spcPct val="0"/>
              </a:spcBef>
              <a:buClrTx/>
              <a:buSzTx/>
              <a:buFontTx/>
              <a:buNone/>
            </a:pPr>
            <a:endParaRPr lang="en-US" altLang="en-US" sz="1800" dirty="0">
              <a:solidFill>
                <a:srgbClr val="000000"/>
              </a:solidFill>
            </a:endParaRPr>
          </a:p>
        </p:txBody>
      </p:sp>
      <p:graphicFrame>
        <p:nvGraphicFramePr>
          <p:cNvPr id="2" name="Table 1"/>
          <p:cNvGraphicFramePr>
            <a:graphicFrameLocks noGrp="1"/>
          </p:cNvGraphicFramePr>
          <p:nvPr/>
        </p:nvGraphicFramePr>
        <p:xfrm>
          <a:off x="1073151" y="1692275"/>
          <a:ext cx="7942263" cy="1131888"/>
        </p:xfrm>
        <a:graphic>
          <a:graphicData uri="http://schemas.openxmlformats.org/drawingml/2006/table">
            <a:tbl>
              <a:tblPr firstRow="1" bandRow="1">
                <a:tableStyleId>{BC89EF96-8CEA-46FF-86C4-4CE0E7609802}</a:tableStyleId>
              </a:tblPr>
              <a:tblGrid>
                <a:gridCol w="4499525">
                  <a:extLst>
                    <a:ext uri="{9D8B030D-6E8A-4147-A177-3AD203B41FA5}">
                      <a16:colId xmlns="" xmlns:a16="http://schemas.microsoft.com/office/drawing/2014/main" val="20000"/>
                    </a:ext>
                  </a:extLst>
                </a:gridCol>
                <a:gridCol w="1089473">
                  <a:extLst>
                    <a:ext uri="{9D8B030D-6E8A-4147-A177-3AD203B41FA5}">
                      <a16:colId xmlns="" xmlns:a16="http://schemas.microsoft.com/office/drawing/2014/main" val="20001"/>
                    </a:ext>
                  </a:extLst>
                </a:gridCol>
                <a:gridCol w="1147580">
                  <a:extLst>
                    <a:ext uri="{9D8B030D-6E8A-4147-A177-3AD203B41FA5}">
                      <a16:colId xmlns="" xmlns:a16="http://schemas.microsoft.com/office/drawing/2014/main" val="20002"/>
                    </a:ext>
                  </a:extLst>
                </a:gridCol>
                <a:gridCol w="1205685">
                  <a:extLst>
                    <a:ext uri="{9D8B030D-6E8A-4147-A177-3AD203B41FA5}">
                      <a16:colId xmlns="" xmlns:a16="http://schemas.microsoft.com/office/drawing/2014/main" val="20003"/>
                    </a:ext>
                  </a:extLst>
                </a:gridCol>
              </a:tblGrid>
              <a:tr h="723151">
                <a:tc>
                  <a:txBody>
                    <a:bodyPr/>
                    <a:lstStyle/>
                    <a:p>
                      <a:pPr algn="ctr"/>
                      <a:r>
                        <a:rPr lang="en-US" sz="2000" dirty="0" smtClean="0"/>
                        <a:t>Number of Students in the Sampled Section/ Class in the school</a:t>
                      </a:r>
                      <a:endParaRPr lang="en-US" sz="2000" dirty="0"/>
                    </a:p>
                  </a:txBody>
                  <a:tcPr marL="84421" marR="84421" marT="45719" marB="45719"/>
                </a:tc>
                <a:tc>
                  <a:txBody>
                    <a:bodyPr/>
                    <a:lstStyle/>
                    <a:p>
                      <a:pPr algn="ctr"/>
                      <a:r>
                        <a:rPr lang="en-US" sz="2000" dirty="0" smtClean="0"/>
                        <a:t> 46-67</a:t>
                      </a:r>
                      <a:endParaRPr lang="en-US" sz="2000" dirty="0"/>
                    </a:p>
                  </a:txBody>
                  <a:tcPr marL="84421" marR="84421" marT="45719" marB="45719"/>
                </a:tc>
                <a:tc>
                  <a:txBody>
                    <a:bodyPr/>
                    <a:lstStyle/>
                    <a:p>
                      <a:pPr algn="ctr"/>
                      <a:r>
                        <a:rPr lang="en-US" sz="2000" dirty="0" smtClean="0"/>
                        <a:t>68 - 112</a:t>
                      </a:r>
                      <a:endParaRPr lang="en-US" sz="2000" dirty="0"/>
                    </a:p>
                  </a:txBody>
                  <a:tcPr marL="84421" marR="84421" marT="45719" marB="45719"/>
                </a:tc>
                <a:tc>
                  <a:txBody>
                    <a:bodyPr/>
                    <a:lstStyle/>
                    <a:p>
                      <a:pPr algn="ctr"/>
                      <a:r>
                        <a:rPr lang="en-US" sz="2000" dirty="0" smtClean="0"/>
                        <a:t>113 – 157</a:t>
                      </a:r>
                      <a:endParaRPr lang="en-US" sz="2000" dirty="0"/>
                    </a:p>
                  </a:txBody>
                  <a:tcPr marL="84421" marR="84421" marT="45719" marB="45719"/>
                </a:tc>
                <a:extLst>
                  <a:ext uri="{0D108BD9-81ED-4DB2-BD59-A6C34878D82A}">
                    <a16:rowId xmlns="" xmlns:a16="http://schemas.microsoft.com/office/drawing/2014/main" val="10000"/>
                  </a:ext>
                </a:extLst>
              </a:tr>
              <a:tr h="408737">
                <a:tc>
                  <a:txBody>
                    <a:bodyPr/>
                    <a:lstStyle/>
                    <a:p>
                      <a:pPr algn="ctr"/>
                      <a:r>
                        <a:rPr lang="en-US" sz="2000" dirty="0" smtClean="0"/>
                        <a:t>Sampling Interval</a:t>
                      </a:r>
                      <a:endParaRPr lang="en-US" sz="2000" b="1" dirty="0"/>
                    </a:p>
                  </a:txBody>
                  <a:tcPr marL="84421" marR="84421" marT="45719" marB="45719"/>
                </a:tc>
                <a:tc>
                  <a:txBody>
                    <a:bodyPr/>
                    <a:lstStyle/>
                    <a:p>
                      <a:pPr algn="ctr"/>
                      <a:r>
                        <a:rPr lang="en-US" sz="2000" dirty="0" smtClean="0"/>
                        <a:t>1</a:t>
                      </a:r>
                      <a:endParaRPr lang="en-US" sz="2000" b="1" dirty="0"/>
                    </a:p>
                  </a:txBody>
                  <a:tcPr marL="84421" marR="84421" marT="45719" marB="45719"/>
                </a:tc>
                <a:tc>
                  <a:txBody>
                    <a:bodyPr/>
                    <a:lstStyle/>
                    <a:p>
                      <a:pPr algn="ctr"/>
                      <a:r>
                        <a:rPr lang="en-US" sz="2000" dirty="0" smtClean="0"/>
                        <a:t>2</a:t>
                      </a:r>
                      <a:endParaRPr lang="en-US" sz="2000" b="1" dirty="0"/>
                    </a:p>
                  </a:txBody>
                  <a:tcPr marL="84421" marR="84421" marT="45719" marB="45719"/>
                </a:tc>
                <a:tc>
                  <a:txBody>
                    <a:bodyPr/>
                    <a:lstStyle/>
                    <a:p>
                      <a:pPr algn="ctr"/>
                      <a:r>
                        <a:rPr lang="en-US" sz="2000" dirty="0" smtClean="0"/>
                        <a:t>3</a:t>
                      </a:r>
                      <a:endParaRPr lang="en-US" sz="2000" b="1" dirty="0"/>
                    </a:p>
                  </a:txBody>
                  <a:tcPr marL="84421" marR="84421" marT="45719" marB="45719"/>
                </a:tc>
                <a:extLst>
                  <a:ext uri="{0D108BD9-81ED-4DB2-BD59-A6C34878D82A}">
                    <a16:rowId xmlns="" xmlns:a16="http://schemas.microsoft.com/office/drawing/2014/main" val="10001"/>
                  </a:ext>
                </a:extLst>
              </a:tr>
            </a:tbl>
          </a:graphicData>
        </a:graphic>
      </p:graphicFrame>
      <p:sp>
        <p:nvSpPr>
          <p:cNvPr id="3" name="TextBox 2"/>
          <p:cNvSpPr txBox="1"/>
          <p:nvPr/>
        </p:nvSpPr>
        <p:spPr>
          <a:xfrm>
            <a:off x="4062413" y="1292225"/>
            <a:ext cx="1936750" cy="400050"/>
          </a:xfrm>
          <a:prstGeom prst="rect">
            <a:avLst/>
          </a:prstGeom>
        </p:spPr>
        <p:txBody>
          <a:bodyPr/>
          <a:lstStyle/>
          <a:p>
            <a:pPr>
              <a:defRPr/>
            </a:pPr>
            <a:endParaRPr lang="en-US" sz="2000" kern="0" dirty="0">
              <a:solidFill>
                <a:srgbClr val="000000"/>
              </a:solidFill>
            </a:endParaRPr>
          </a:p>
        </p:txBody>
      </p:sp>
      <p:sp>
        <p:nvSpPr>
          <p:cNvPr id="53273" name="Rectangle 4"/>
          <p:cNvSpPr>
            <a:spLocks noChangeArrowheads="1"/>
          </p:cNvSpPr>
          <p:nvPr/>
        </p:nvSpPr>
        <p:spPr bwMode="auto">
          <a:xfrm>
            <a:off x="4281489" y="1292225"/>
            <a:ext cx="19208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9pPr>
          </a:lstStyle>
          <a:p>
            <a:pPr eaLnBrk="1" hangingPunct="1">
              <a:spcBef>
                <a:spcPct val="50000"/>
              </a:spcBef>
              <a:buClrTx/>
              <a:buSzTx/>
              <a:buFontTx/>
              <a:buNone/>
            </a:pPr>
            <a:endParaRPr lang="en-US" altLang="en-US" sz="1200" dirty="0">
              <a:solidFill>
                <a:srgbClr val="000000"/>
              </a:solidFill>
            </a:endParaRPr>
          </a:p>
        </p:txBody>
      </p:sp>
      <p:sp>
        <p:nvSpPr>
          <p:cNvPr id="12" name="Title 1"/>
          <p:cNvSpPr txBox="1">
            <a:spLocks/>
          </p:cNvSpPr>
          <p:nvPr/>
        </p:nvSpPr>
        <p:spPr>
          <a:xfrm>
            <a:off x="1609726" y="211801"/>
            <a:ext cx="7526338" cy="792162"/>
          </a:xfrm>
          <a:prstGeom prst="rect">
            <a:avLst/>
          </a:prstGeom>
        </p:spPr>
        <p:txBody>
          <a:bodyPr anchor="ctr"/>
          <a:lstStyle>
            <a:lvl1pPr algn="l" rtl="0" eaLnBrk="0" fontAlgn="base" hangingPunct="0">
              <a:spcBef>
                <a:spcPct val="40000"/>
              </a:spcBef>
              <a:spcAft>
                <a:spcPct val="0"/>
              </a:spcAft>
              <a:defRPr b="1">
                <a:solidFill>
                  <a:schemeClr val="bg1"/>
                </a:solidFill>
                <a:latin typeface="+mj-lt"/>
                <a:ea typeface="+mj-ea"/>
                <a:cs typeface="+mj-cs"/>
              </a:defRPr>
            </a:lvl1pPr>
            <a:lvl2pPr algn="l" rtl="0" eaLnBrk="0" fontAlgn="base" hangingPunct="0">
              <a:spcBef>
                <a:spcPct val="40000"/>
              </a:spcBef>
              <a:spcAft>
                <a:spcPct val="0"/>
              </a:spcAft>
              <a:defRPr b="1">
                <a:solidFill>
                  <a:schemeClr val="bg1"/>
                </a:solidFill>
                <a:latin typeface="Arial" charset="0"/>
                <a:cs typeface="Arial" charset="0"/>
              </a:defRPr>
            </a:lvl2pPr>
            <a:lvl3pPr algn="l" rtl="0" eaLnBrk="0" fontAlgn="base" hangingPunct="0">
              <a:spcBef>
                <a:spcPct val="40000"/>
              </a:spcBef>
              <a:spcAft>
                <a:spcPct val="0"/>
              </a:spcAft>
              <a:defRPr b="1">
                <a:solidFill>
                  <a:schemeClr val="bg1"/>
                </a:solidFill>
                <a:latin typeface="Arial" charset="0"/>
                <a:cs typeface="Arial" charset="0"/>
              </a:defRPr>
            </a:lvl3pPr>
            <a:lvl4pPr algn="l" rtl="0" eaLnBrk="0" fontAlgn="base" hangingPunct="0">
              <a:spcBef>
                <a:spcPct val="40000"/>
              </a:spcBef>
              <a:spcAft>
                <a:spcPct val="0"/>
              </a:spcAft>
              <a:defRPr b="1">
                <a:solidFill>
                  <a:schemeClr val="bg1"/>
                </a:solidFill>
                <a:latin typeface="Arial" charset="0"/>
                <a:cs typeface="Arial" charset="0"/>
              </a:defRPr>
            </a:lvl4pPr>
            <a:lvl5pPr algn="l" rtl="0" eaLnBrk="0" fontAlgn="base" hangingPunct="0">
              <a:spcBef>
                <a:spcPct val="40000"/>
              </a:spcBef>
              <a:spcAft>
                <a:spcPct val="0"/>
              </a:spcAft>
              <a:defRPr b="1">
                <a:solidFill>
                  <a:schemeClr val="bg1"/>
                </a:solidFill>
                <a:latin typeface="Arial" charset="0"/>
                <a:cs typeface="Arial" charset="0"/>
              </a:defRPr>
            </a:lvl5pPr>
            <a:lvl6pPr marL="457200" algn="l" rtl="0" eaLnBrk="1" fontAlgn="base" hangingPunct="1">
              <a:spcBef>
                <a:spcPct val="40000"/>
              </a:spcBef>
              <a:spcAft>
                <a:spcPct val="0"/>
              </a:spcAft>
              <a:defRPr b="1">
                <a:solidFill>
                  <a:schemeClr val="bg1"/>
                </a:solidFill>
                <a:latin typeface="Arial" charset="0"/>
                <a:cs typeface="Arial" charset="0"/>
              </a:defRPr>
            </a:lvl6pPr>
            <a:lvl7pPr marL="914400" algn="l" rtl="0" eaLnBrk="1" fontAlgn="base" hangingPunct="1">
              <a:spcBef>
                <a:spcPct val="40000"/>
              </a:spcBef>
              <a:spcAft>
                <a:spcPct val="0"/>
              </a:spcAft>
              <a:defRPr b="1">
                <a:solidFill>
                  <a:schemeClr val="bg1"/>
                </a:solidFill>
                <a:latin typeface="Arial" charset="0"/>
                <a:cs typeface="Arial" charset="0"/>
              </a:defRPr>
            </a:lvl7pPr>
            <a:lvl8pPr marL="1371600" algn="l" rtl="0" eaLnBrk="1" fontAlgn="base" hangingPunct="1">
              <a:spcBef>
                <a:spcPct val="40000"/>
              </a:spcBef>
              <a:spcAft>
                <a:spcPct val="0"/>
              </a:spcAft>
              <a:defRPr b="1">
                <a:solidFill>
                  <a:schemeClr val="bg1"/>
                </a:solidFill>
                <a:latin typeface="Arial" charset="0"/>
                <a:cs typeface="Arial" charset="0"/>
              </a:defRPr>
            </a:lvl8pPr>
            <a:lvl9pPr marL="1828800" algn="l" rtl="0" eaLnBrk="1" fontAlgn="base" hangingPunct="1">
              <a:spcBef>
                <a:spcPct val="40000"/>
              </a:spcBef>
              <a:spcAft>
                <a:spcPct val="0"/>
              </a:spcAft>
              <a:defRPr b="1">
                <a:solidFill>
                  <a:schemeClr val="bg1"/>
                </a:solidFill>
                <a:latin typeface="Arial" charset="0"/>
                <a:cs typeface="Arial" charset="0"/>
              </a:defRPr>
            </a:lvl9pPr>
          </a:lstStyle>
          <a:p>
            <a:pPr eaLnBrk="1" hangingPunct="1">
              <a:defRPr/>
            </a:pPr>
            <a:r>
              <a:rPr lang="en-IN" sz="3600" b="0" dirty="0">
                <a:latin typeface="Calibri" panose="020F0502020204030204" pitchFamily="34" charset="0"/>
                <a:ea typeface="+mn-ea"/>
                <a:cs typeface="Calibri" panose="020F0502020204030204" pitchFamily="34" charset="0"/>
              </a:rPr>
              <a:t>Student Sampling: Key Steps </a:t>
            </a:r>
            <a:r>
              <a:rPr lang="en-IN" sz="3600" b="0" dirty="0" smtClean="0">
                <a:latin typeface="Calibri" panose="020F0502020204030204" pitchFamily="34" charset="0"/>
                <a:ea typeface="+mn-ea"/>
                <a:cs typeface="Calibri" panose="020F0502020204030204" pitchFamily="34" charset="0"/>
              </a:rPr>
              <a:t>(11/14)</a:t>
            </a:r>
            <a:endParaRPr lang="en-IN" sz="3600" b="0" dirty="0">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97213725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Title 1"/>
          <p:cNvSpPr txBox="1">
            <a:spLocks/>
          </p:cNvSpPr>
          <p:nvPr/>
        </p:nvSpPr>
        <p:spPr>
          <a:xfrm>
            <a:off x="1958977" y="262487"/>
            <a:ext cx="7526337" cy="792163"/>
          </a:xfrm>
          <a:prstGeom prst="rect">
            <a:avLst/>
          </a:prstGeom>
        </p:spPr>
        <p:txBody>
          <a:bodyPr anchor="ctr"/>
          <a:lstStyle>
            <a:lvl1pPr algn="l" rtl="0" eaLnBrk="0" fontAlgn="base" hangingPunct="0">
              <a:spcBef>
                <a:spcPct val="40000"/>
              </a:spcBef>
              <a:spcAft>
                <a:spcPct val="0"/>
              </a:spcAft>
              <a:defRPr b="1">
                <a:solidFill>
                  <a:schemeClr val="bg1"/>
                </a:solidFill>
                <a:latin typeface="+mj-lt"/>
                <a:ea typeface="+mj-ea"/>
                <a:cs typeface="+mj-cs"/>
              </a:defRPr>
            </a:lvl1pPr>
            <a:lvl2pPr algn="l" rtl="0" eaLnBrk="0" fontAlgn="base" hangingPunct="0">
              <a:spcBef>
                <a:spcPct val="40000"/>
              </a:spcBef>
              <a:spcAft>
                <a:spcPct val="0"/>
              </a:spcAft>
              <a:defRPr b="1">
                <a:solidFill>
                  <a:schemeClr val="bg1"/>
                </a:solidFill>
                <a:latin typeface="Arial" charset="0"/>
                <a:cs typeface="Arial" charset="0"/>
              </a:defRPr>
            </a:lvl2pPr>
            <a:lvl3pPr algn="l" rtl="0" eaLnBrk="0" fontAlgn="base" hangingPunct="0">
              <a:spcBef>
                <a:spcPct val="40000"/>
              </a:spcBef>
              <a:spcAft>
                <a:spcPct val="0"/>
              </a:spcAft>
              <a:defRPr b="1">
                <a:solidFill>
                  <a:schemeClr val="bg1"/>
                </a:solidFill>
                <a:latin typeface="Arial" charset="0"/>
                <a:cs typeface="Arial" charset="0"/>
              </a:defRPr>
            </a:lvl3pPr>
            <a:lvl4pPr algn="l" rtl="0" eaLnBrk="0" fontAlgn="base" hangingPunct="0">
              <a:spcBef>
                <a:spcPct val="40000"/>
              </a:spcBef>
              <a:spcAft>
                <a:spcPct val="0"/>
              </a:spcAft>
              <a:defRPr b="1">
                <a:solidFill>
                  <a:schemeClr val="bg1"/>
                </a:solidFill>
                <a:latin typeface="Arial" charset="0"/>
                <a:cs typeface="Arial" charset="0"/>
              </a:defRPr>
            </a:lvl4pPr>
            <a:lvl5pPr algn="l" rtl="0" eaLnBrk="0" fontAlgn="base" hangingPunct="0">
              <a:spcBef>
                <a:spcPct val="40000"/>
              </a:spcBef>
              <a:spcAft>
                <a:spcPct val="0"/>
              </a:spcAft>
              <a:defRPr b="1">
                <a:solidFill>
                  <a:schemeClr val="bg1"/>
                </a:solidFill>
                <a:latin typeface="Arial" charset="0"/>
                <a:cs typeface="Arial" charset="0"/>
              </a:defRPr>
            </a:lvl5pPr>
            <a:lvl6pPr marL="457200" algn="l" rtl="0" eaLnBrk="1" fontAlgn="base" hangingPunct="1">
              <a:spcBef>
                <a:spcPct val="40000"/>
              </a:spcBef>
              <a:spcAft>
                <a:spcPct val="0"/>
              </a:spcAft>
              <a:defRPr b="1">
                <a:solidFill>
                  <a:schemeClr val="bg1"/>
                </a:solidFill>
                <a:latin typeface="Arial" charset="0"/>
                <a:cs typeface="Arial" charset="0"/>
              </a:defRPr>
            </a:lvl6pPr>
            <a:lvl7pPr marL="914400" algn="l" rtl="0" eaLnBrk="1" fontAlgn="base" hangingPunct="1">
              <a:spcBef>
                <a:spcPct val="40000"/>
              </a:spcBef>
              <a:spcAft>
                <a:spcPct val="0"/>
              </a:spcAft>
              <a:defRPr b="1">
                <a:solidFill>
                  <a:schemeClr val="bg1"/>
                </a:solidFill>
                <a:latin typeface="Arial" charset="0"/>
                <a:cs typeface="Arial" charset="0"/>
              </a:defRPr>
            </a:lvl7pPr>
            <a:lvl8pPr marL="1371600" algn="l" rtl="0" eaLnBrk="1" fontAlgn="base" hangingPunct="1">
              <a:spcBef>
                <a:spcPct val="40000"/>
              </a:spcBef>
              <a:spcAft>
                <a:spcPct val="0"/>
              </a:spcAft>
              <a:defRPr b="1">
                <a:solidFill>
                  <a:schemeClr val="bg1"/>
                </a:solidFill>
                <a:latin typeface="Arial" charset="0"/>
                <a:cs typeface="Arial" charset="0"/>
              </a:defRPr>
            </a:lvl8pPr>
            <a:lvl9pPr marL="1828800" algn="l" rtl="0" eaLnBrk="1" fontAlgn="base" hangingPunct="1">
              <a:spcBef>
                <a:spcPct val="40000"/>
              </a:spcBef>
              <a:spcAft>
                <a:spcPct val="0"/>
              </a:spcAft>
              <a:defRPr b="1">
                <a:solidFill>
                  <a:schemeClr val="bg1"/>
                </a:solidFill>
                <a:latin typeface="Arial" charset="0"/>
                <a:cs typeface="Arial" charset="0"/>
              </a:defRPr>
            </a:lvl9pPr>
          </a:lstStyle>
          <a:p>
            <a:pPr eaLnBrk="1" hangingPunct="1">
              <a:defRPr/>
            </a:pPr>
            <a:r>
              <a:rPr lang="en-IN" sz="3600" b="0" dirty="0">
                <a:latin typeface="Calibri" panose="020F0502020204030204" pitchFamily="34" charset="0"/>
                <a:ea typeface="+mn-ea"/>
                <a:cs typeface="Calibri" panose="020F0502020204030204" pitchFamily="34" charset="0"/>
              </a:rPr>
              <a:t>Student Sampling: Key Steps (</a:t>
            </a:r>
            <a:r>
              <a:rPr lang="en-IN" sz="3600" b="0" dirty="0" smtClean="0">
                <a:latin typeface="Calibri" panose="020F0502020204030204" pitchFamily="34" charset="0"/>
                <a:ea typeface="+mn-ea"/>
                <a:cs typeface="Calibri" panose="020F0502020204030204" pitchFamily="34" charset="0"/>
              </a:rPr>
              <a:t>12/14)</a:t>
            </a:r>
            <a:endParaRPr lang="en-IN" sz="3600" b="0" dirty="0">
              <a:latin typeface="Calibri" panose="020F0502020204030204" pitchFamily="34" charset="0"/>
              <a:ea typeface="+mn-ea"/>
              <a:cs typeface="Calibri" panose="020F0502020204030204" pitchFamily="34" charset="0"/>
            </a:endParaRPr>
          </a:p>
        </p:txBody>
      </p:sp>
      <p:sp>
        <p:nvSpPr>
          <p:cNvPr id="14" name="TextBox 13"/>
          <p:cNvSpPr txBox="1"/>
          <p:nvPr/>
        </p:nvSpPr>
        <p:spPr>
          <a:xfrm>
            <a:off x="922338" y="1719263"/>
            <a:ext cx="7218362" cy="400050"/>
          </a:xfrm>
          <a:prstGeom prst="rect">
            <a:avLst/>
          </a:prstGeom>
        </p:spPr>
        <p:txBody>
          <a:bodyPr>
            <a:spAutoFit/>
          </a:bodyPr>
          <a:lstStyle/>
          <a:p>
            <a:pPr>
              <a:defRPr/>
            </a:pPr>
            <a:endParaRPr lang="en-US" sz="2000" kern="0" dirty="0">
              <a:solidFill>
                <a:srgbClr val="000000"/>
              </a:solidFill>
            </a:endParaRPr>
          </a:p>
        </p:txBody>
      </p:sp>
      <p:sp>
        <p:nvSpPr>
          <p:cNvPr id="54276" name="Rectangle 16"/>
          <p:cNvSpPr>
            <a:spLocks noChangeArrowheads="1"/>
          </p:cNvSpPr>
          <p:nvPr/>
        </p:nvSpPr>
        <p:spPr bwMode="auto">
          <a:xfrm>
            <a:off x="38100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9pPr>
          </a:lstStyle>
          <a:p>
            <a:pPr eaLnBrk="1" hangingPunct="1">
              <a:spcBef>
                <a:spcPct val="0"/>
              </a:spcBef>
              <a:buClrTx/>
              <a:buSzTx/>
              <a:buFontTx/>
              <a:buNone/>
            </a:pPr>
            <a:endParaRPr lang="en-US" altLang="en-US" sz="1800" dirty="0">
              <a:solidFill>
                <a:srgbClr val="000000"/>
              </a:solidFill>
            </a:endParaRPr>
          </a:p>
        </p:txBody>
      </p:sp>
      <p:sp>
        <p:nvSpPr>
          <p:cNvPr id="54277" name="Rectangle 26"/>
          <p:cNvSpPr>
            <a:spLocks noChangeArrowheads="1"/>
          </p:cNvSpPr>
          <p:nvPr/>
        </p:nvSpPr>
        <p:spPr bwMode="auto">
          <a:xfrm>
            <a:off x="38100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9pPr>
          </a:lstStyle>
          <a:p>
            <a:pPr eaLnBrk="1" hangingPunct="1">
              <a:spcBef>
                <a:spcPct val="0"/>
              </a:spcBef>
              <a:buClrTx/>
              <a:buSzTx/>
              <a:buFontTx/>
              <a:buNone/>
            </a:pPr>
            <a:endParaRPr lang="en-US" altLang="en-US" sz="1800" dirty="0">
              <a:solidFill>
                <a:srgbClr val="000000"/>
              </a:solidFill>
            </a:endParaRPr>
          </a:p>
        </p:txBody>
      </p:sp>
      <p:sp>
        <p:nvSpPr>
          <p:cNvPr id="3" name="Rectangle 2"/>
          <p:cNvSpPr/>
          <p:nvPr/>
        </p:nvSpPr>
        <p:spPr>
          <a:xfrm>
            <a:off x="730251" y="1139825"/>
            <a:ext cx="8755063" cy="4939814"/>
          </a:xfrm>
          <a:prstGeom prst="rect">
            <a:avLst/>
          </a:prstGeom>
        </p:spPr>
        <p:txBody>
          <a:bodyPr>
            <a:spAutoFit/>
          </a:bodyPr>
          <a:lstStyle/>
          <a:p>
            <a:pPr marL="520700" lvl="1" indent="-284163" algn="just">
              <a:spcAft>
                <a:spcPts val="600"/>
              </a:spcAft>
              <a:buFont typeface="Arial" panose="020B0604020202020204" pitchFamily="34" charset="0"/>
              <a:buChar char="•"/>
              <a:tabLst>
                <a:tab pos="346075" algn="l"/>
              </a:tabLst>
              <a:defRPr/>
            </a:pP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Calculate the random start number by adding together digits of the district and the school code (as done in step 3 of section sampling)</a:t>
            </a:r>
          </a:p>
          <a:p>
            <a:pPr algn="just">
              <a:spcAft>
                <a:spcPts val="600"/>
              </a:spcAft>
              <a:tabLst>
                <a:tab pos="495300" algn="l"/>
                <a:tab pos="1309688" algn="l"/>
              </a:tabLst>
              <a:defRPr/>
            </a:pP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000" dirty="0">
                <a:solidFill>
                  <a:srgbClr val="C00000"/>
                </a:solidFill>
                <a:latin typeface="Calibri" panose="020F0502020204030204" pitchFamily="34" charset="0"/>
                <a:ea typeface="Calibri" panose="020F0502020204030204" pitchFamily="34" charset="0"/>
                <a:cs typeface="Calibri" panose="020F0502020204030204" pitchFamily="34" charset="0"/>
              </a:rPr>
              <a:t>(e.g.) If the District and school codes(taken from the UDISE 		code) are 12 and 13 respectively, then the Random Start (RS) </a:t>
            </a:r>
            <a:r>
              <a:rPr lang="en-US" sz="2000" dirty="0" smtClean="0">
                <a:solidFill>
                  <a:srgbClr val="C00000"/>
                </a:solidFill>
                <a:latin typeface="Calibri" panose="020F0502020204030204" pitchFamily="34" charset="0"/>
                <a:ea typeface="Calibri" panose="020F0502020204030204" pitchFamily="34" charset="0"/>
                <a:cs typeface="Calibri" panose="020F0502020204030204" pitchFamily="34" charset="0"/>
              </a:rPr>
              <a:t>number </a:t>
            </a:r>
            <a:r>
              <a:rPr lang="en-US" sz="2000" dirty="0">
                <a:solidFill>
                  <a:srgbClr val="C00000"/>
                </a:solidFill>
                <a:latin typeface="Calibri" panose="020F0502020204030204" pitchFamily="34" charset="0"/>
                <a:ea typeface="Calibri" panose="020F0502020204030204" pitchFamily="34" charset="0"/>
                <a:cs typeface="Calibri" panose="020F0502020204030204" pitchFamily="34" charset="0"/>
              </a:rPr>
              <a:t>	will be 7 (1+2+1+3)</a:t>
            </a:r>
          </a:p>
          <a:p>
            <a:pPr marL="494030" indent="-494030" algn="just">
              <a:spcAft>
                <a:spcPts val="600"/>
              </a:spcAft>
              <a:buFont typeface="+mj-lt"/>
              <a:buAutoNum type="arabicPeriod" startAt="6"/>
              <a:tabLst>
                <a:tab pos="495300" algn="l"/>
              </a:tabLst>
              <a:defRPr/>
            </a:pP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Use the Random Start number which has been generated to select the first student. The student needs to be selected from the serially arranged students’ list  created by the FI in Step 1. For the example given above, student mentioned at serial number 7 in sheet I will be selected.</a:t>
            </a:r>
          </a:p>
          <a:p>
            <a:pPr marL="494030" indent="-494030" algn="just">
              <a:spcAft>
                <a:spcPts val="600"/>
              </a:spcAft>
              <a:buFont typeface="+mj-lt"/>
              <a:buAutoNum type="arabicPeriod" startAt="6"/>
              <a:tabLst>
                <a:tab pos="495300" algn="l"/>
              </a:tabLst>
              <a:defRPr/>
            </a:pP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Other students will be selected as per the following method:-</a:t>
            </a:r>
          </a:p>
          <a:p>
            <a:pPr marL="914400" lvl="1" indent="-450850" algn="just">
              <a:spcAft>
                <a:spcPts val="600"/>
              </a:spcAft>
              <a:buFont typeface="Wingdings" panose="05000000000000000000" pitchFamily="2" charset="2"/>
              <a:buChar char="§"/>
              <a:tabLst>
                <a:tab pos="519113" algn="l"/>
              </a:tabLst>
              <a:defRPr/>
            </a:pP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Student 1 - RS </a:t>
            </a:r>
          </a:p>
          <a:p>
            <a:pPr marL="914400" lvl="1" indent="-450850" algn="just">
              <a:spcAft>
                <a:spcPts val="600"/>
              </a:spcAft>
              <a:buFont typeface="Wingdings" panose="05000000000000000000" pitchFamily="2" charset="2"/>
              <a:buChar char="§"/>
              <a:tabLst>
                <a:tab pos="519113" algn="l"/>
              </a:tabLst>
              <a:defRPr/>
            </a:pP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Student 2 - RS+SI</a:t>
            </a:r>
          </a:p>
          <a:p>
            <a:pPr marL="914400" lvl="1" indent="-450850" algn="just">
              <a:spcAft>
                <a:spcPts val="600"/>
              </a:spcAft>
              <a:buFont typeface="Wingdings" panose="05000000000000000000" pitchFamily="2" charset="2"/>
              <a:buChar char="§"/>
              <a:tabLst>
                <a:tab pos="519113" algn="l"/>
              </a:tabLst>
              <a:defRPr/>
            </a:pP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Student 3 - RS+2SI</a:t>
            </a:r>
          </a:p>
          <a:p>
            <a:pPr marL="914400" lvl="1" indent="-450850" algn="just">
              <a:spcAft>
                <a:spcPts val="600"/>
              </a:spcAft>
              <a:buFont typeface="Wingdings" panose="05000000000000000000" pitchFamily="2" charset="2"/>
              <a:buChar char="§"/>
              <a:tabLst>
                <a:tab pos="519113" algn="l"/>
              </a:tabLst>
              <a:defRPr/>
            </a:pP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Student 4 - RS+3SI; and so on...</a:t>
            </a:r>
          </a:p>
        </p:txBody>
      </p:sp>
    </p:spTree>
    <p:extLst>
      <p:ext uri="{BB962C8B-B14F-4D97-AF65-F5344CB8AC3E}">
        <p14:creationId xmlns:p14="http://schemas.microsoft.com/office/powerpoint/2010/main" val="121813076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932169453"/>
              </p:ext>
            </p:extLst>
          </p:nvPr>
        </p:nvGraphicFramePr>
        <p:xfrm>
          <a:off x="4191000" y="1544994"/>
          <a:ext cx="5029200" cy="1981200"/>
        </p:xfrm>
        <a:graphic>
          <a:graphicData uri="http://schemas.openxmlformats.org/drawingml/2006/table">
            <a:tbl>
              <a:tblPr firstRow="1" bandRow="1">
                <a:tableStyleId>{D7AC3CCA-C797-4891-BE02-D94E43425B78}</a:tableStyleId>
              </a:tblPr>
              <a:tblGrid>
                <a:gridCol w="1257300">
                  <a:extLst>
                    <a:ext uri="{9D8B030D-6E8A-4147-A177-3AD203B41FA5}">
                      <a16:colId xmlns="" xmlns:a16="http://schemas.microsoft.com/office/drawing/2014/main" val="20000"/>
                    </a:ext>
                  </a:extLst>
                </a:gridCol>
                <a:gridCol w="932632">
                  <a:extLst>
                    <a:ext uri="{9D8B030D-6E8A-4147-A177-3AD203B41FA5}">
                      <a16:colId xmlns="" xmlns:a16="http://schemas.microsoft.com/office/drawing/2014/main" val="20001"/>
                    </a:ext>
                  </a:extLst>
                </a:gridCol>
                <a:gridCol w="665126">
                  <a:extLst>
                    <a:ext uri="{9D8B030D-6E8A-4147-A177-3AD203B41FA5}">
                      <a16:colId xmlns="" xmlns:a16="http://schemas.microsoft.com/office/drawing/2014/main" val="20002"/>
                    </a:ext>
                  </a:extLst>
                </a:gridCol>
                <a:gridCol w="2174142">
                  <a:extLst>
                    <a:ext uri="{9D8B030D-6E8A-4147-A177-3AD203B41FA5}">
                      <a16:colId xmlns="" xmlns:a16="http://schemas.microsoft.com/office/drawing/2014/main" val="20003"/>
                    </a:ext>
                  </a:extLst>
                </a:gridCol>
              </a:tblGrid>
              <a:tr h="396240">
                <a:tc>
                  <a:txBody>
                    <a:bodyPr/>
                    <a:lstStyle/>
                    <a:p>
                      <a:pPr algn="ctr">
                        <a:lnSpc>
                          <a:spcPct val="100000"/>
                        </a:lnSpc>
                      </a:pPr>
                      <a:r>
                        <a:rPr lang="en-US" sz="2000" dirty="0" smtClean="0">
                          <a:latin typeface="Calibri" panose="020F0502020204030204" pitchFamily="34" charset="0"/>
                          <a:cs typeface="Calibri" panose="020F0502020204030204" pitchFamily="34" charset="0"/>
                        </a:rPr>
                        <a:t>Students</a:t>
                      </a:r>
                      <a:endParaRPr lang="en-US" sz="2000" dirty="0">
                        <a:latin typeface="Calibri" panose="020F0502020204030204" pitchFamily="34" charset="0"/>
                        <a:cs typeface="Calibri" panose="020F0502020204030204" pitchFamily="34" charset="0"/>
                      </a:endParaRPr>
                    </a:p>
                  </a:txBody>
                  <a:tcPr marL="84408" marR="84408" marT="45694" marB="45694"/>
                </a:tc>
                <a:tc>
                  <a:txBody>
                    <a:bodyPr/>
                    <a:lstStyle/>
                    <a:p>
                      <a:pPr algn="ctr">
                        <a:lnSpc>
                          <a:spcPct val="100000"/>
                        </a:lnSpc>
                      </a:pPr>
                      <a:r>
                        <a:rPr lang="en-US" sz="2000" dirty="0" smtClean="0">
                          <a:latin typeface="Calibri" panose="020F0502020204030204" pitchFamily="34" charset="0"/>
                          <a:cs typeface="Calibri" panose="020F0502020204030204" pitchFamily="34" charset="0"/>
                        </a:rPr>
                        <a:t>RS</a:t>
                      </a:r>
                      <a:endParaRPr lang="en-US" sz="2000" dirty="0">
                        <a:latin typeface="Calibri" panose="020F0502020204030204" pitchFamily="34" charset="0"/>
                        <a:cs typeface="Calibri" panose="020F0502020204030204" pitchFamily="34" charset="0"/>
                      </a:endParaRPr>
                    </a:p>
                  </a:txBody>
                  <a:tcPr marL="84408" marR="84408" marT="45694" marB="45694"/>
                </a:tc>
                <a:tc>
                  <a:txBody>
                    <a:bodyPr/>
                    <a:lstStyle/>
                    <a:p>
                      <a:pPr algn="ctr">
                        <a:lnSpc>
                          <a:spcPct val="100000"/>
                        </a:lnSpc>
                      </a:pPr>
                      <a:r>
                        <a:rPr lang="en-US" sz="2000" dirty="0" smtClean="0">
                          <a:latin typeface="Calibri" panose="020F0502020204030204" pitchFamily="34" charset="0"/>
                          <a:cs typeface="Calibri" panose="020F0502020204030204" pitchFamily="34" charset="0"/>
                        </a:rPr>
                        <a:t>SI</a:t>
                      </a:r>
                      <a:endParaRPr lang="en-US" sz="2000" dirty="0">
                        <a:latin typeface="Calibri" panose="020F0502020204030204" pitchFamily="34" charset="0"/>
                        <a:cs typeface="Calibri" panose="020F0502020204030204" pitchFamily="34" charset="0"/>
                      </a:endParaRPr>
                    </a:p>
                  </a:txBody>
                  <a:tcPr marL="84408" marR="84408" marT="45694" marB="45694"/>
                </a:tc>
                <a:tc>
                  <a:txBody>
                    <a:bodyPr/>
                    <a:lstStyle/>
                    <a:p>
                      <a:pPr algn="ctr">
                        <a:lnSpc>
                          <a:spcPct val="100000"/>
                        </a:lnSpc>
                      </a:pPr>
                      <a:r>
                        <a:rPr lang="en-US" sz="2000" dirty="0" smtClean="0">
                          <a:latin typeface="Calibri" panose="020F0502020204030204" pitchFamily="34" charset="0"/>
                          <a:cs typeface="Calibri" panose="020F0502020204030204" pitchFamily="34" charset="0"/>
                        </a:rPr>
                        <a:t>Student Selected</a:t>
                      </a:r>
                      <a:endParaRPr lang="en-US" sz="2000" dirty="0">
                        <a:latin typeface="Calibri" panose="020F0502020204030204" pitchFamily="34" charset="0"/>
                        <a:cs typeface="Calibri" panose="020F0502020204030204" pitchFamily="34" charset="0"/>
                      </a:endParaRPr>
                    </a:p>
                  </a:txBody>
                  <a:tcPr marL="84408" marR="84408" marT="45694" marB="45694"/>
                </a:tc>
                <a:extLst>
                  <a:ext uri="{0D108BD9-81ED-4DB2-BD59-A6C34878D82A}">
                    <a16:rowId xmlns="" xmlns:a16="http://schemas.microsoft.com/office/drawing/2014/main" val="10000"/>
                  </a:ext>
                </a:extLst>
              </a:tr>
              <a:tr h="396240">
                <a:tc>
                  <a:txBody>
                    <a:bodyPr/>
                    <a:lstStyle/>
                    <a:p>
                      <a:pPr marL="0" algn="ctr" defTabSz="914400" rtl="0" eaLnBrk="1" latinLnBrk="0" hangingPunct="1">
                        <a:lnSpc>
                          <a:spcPct val="100000"/>
                        </a:lnSpc>
                        <a:spcBef>
                          <a:spcPts val="1000"/>
                        </a:spcBef>
                        <a:spcAft>
                          <a:spcPts val="600"/>
                        </a:spcAft>
                        <a:tabLst>
                          <a:tab pos="495300" algn="l"/>
                        </a:tabLst>
                      </a:pPr>
                      <a:r>
                        <a:rPr lang="en-US" sz="2000" kern="1200" dirty="0" smtClean="0">
                          <a:latin typeface="Calibri" panose="020F0502020204030204" pitchFamily="34" charset="0"/>
                          <a:cs typeface="Calibri" panose="020F0502020204030204" pitchFamily="34" charset="0"/>
                        </a:rPr>
                        <a:t>Student</a:t>
                      </a:r>
                      <a:r>
                        <a:rPr lang="en-US" sz="2000" kern="1200" baseline="0" dirty="0" smtClean="0">
                          <a:latin typeface="Calibri" panose="020F0502020204030204" pitchFamily="34" charset="0"/>
                          <a:cs typeface="Calibri" panose="020F0502020204030204" pitchFamily="34" charset="0"/>
                        </a:rPr>
                        <a:t> 2</a:t>
                      </a:r>
                      <a:endParaRPr lang="en-US" sz="2000"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marL="84408" marR="84408" marT="45694" marB="45694"/>
                </a:tc>
                <a:tc>
                  <a:txBody>
                    <a:bodyPr/>
                    <a:lstStyle/>
                    <a:p>
                      <a:pPr marL="0" algn="ctr" defTabSz="914400" rtl="0" eaLnBrk="1" latinLnBrk="0" hangingPunct="1">
                        <a:lnSpc>
                          <a:spcPct val="100000"/>
                        </a:lnSpc>
                        <a:spcBef>
                          <a:spcPts val="1000"/>
                        </a:spcBef>
                        <a:spcAft>
                          <a:spcPts val="600"/>
                        </a:spcAft>
                        <a:tabLst>
                          <a:tab pos="495300" algn="l"/>
                        </a:tabLst>
                      </a:pPr>
                      <a:r>
                        <a:rPr lang="en-US" sz="2000" kern="1200" dirty="0" smtClean="0">
                          <a:latin typeface="Calibri" panose="020F0502020204030204" pitchFamily="34" charset="0"/>
                          <a:cs typeface="Calibri" panose="020F0502020204030204" pitchFamily="34" charset="0"/>
                        </a:rPr>
                        <a:t>7</a:t>
                      </a:r>
                      <a:endParaRPr lang="en-US" sz="2000"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marL="84408" marR="84408" marT="45694" marB="45694"/>
                </a:tc>
                <a:tc>
                  <a:txBody>
                    <a:bodyPr/>
                    <a:lstStyle/>
                    <a:p>
                      <a:pPr marL="0" algn="ctr" defTabSz="914400" rtl="0" eaLnBrk="1" latinLnBrk="0" hangingPunct="1">
                        <a:lnSpc>
                          <a:spcPct val="100000"/>
                        </a:lnSpc>
                        <a:spcBef>
                          <a:spcPts val="1000"/>
                        </a:spcBef>
                        <a:spcAft>
                          <a:spcPts val="600"/>
                        </a:spcAft>
                        <a:tabLst>
                          <a:tab pos="495300" algn="l"/>
                        </a:tabLst>
                      </a:pPr>
                      <a:r>
                        <a:rPr lang="en-US" sz="2000" kern="1200" dirty="0" smtClean="0">
                          <a:latin typeface="Calibri" panose="020F0502020204030204" pitchFamily="34" charset="0"/>
                          <a:cs typeface="Calibri" panose="020F0502020204030204" pitchFamily="34" charset="0"/>
                        </a:rPr>
                        <a:t>2</a:t>
                      </a:r>
                      <a:endParaRPr lang="en-US" sz="2000"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marL="84408" marR="84408" marT="45694" marB="45694"/>
                </a:tc>
                <a:tc>
                  <a:txBody>
                    <a:bodyPr/>
                    <a:lstStyle/>
                    <a:p>
                      <a:pPr marL="0" marR="0" indent="0" algn="ctr" defTabSz="914400" rtl="0" eaLnBrk="1" fontAlgn="auto" latinLnBrk="0" hangingPunct="1">
                        <a:lnSpc>
                          <a:spcPct val="100000"/>
                        </a:lnSpc>
                        <a:spcBef>
                          <a:spcPts val="1000"/>
                        </a:spcBef>
                        <a:spcAft>
                          <a:spcPts val="600"/>
                        </a:spcAft>
                        <a:buClrTx/>
                        <a:buSzTx/>
                        <a:buFontTx/>
                        <a:buNone/>
                        <a:tabLst>
                          <a:tab pos="495300" algn="l"/>
                        </a:tabLst>
                        <a:defRPr/>
                      </a:pPr>
                      <a:r>
                        <a:rPr lang="en-US" sz="2000" kern="1200" dirty="0" smtClean="0">
                          <a:latin typeface="Calibri" panose="020F0502020204030204" pitchFamily="34" charset="0"/>
                          <a:cs typeface="Calibri" panose="020F0502020204030204" pitchFamily="34" charset="0"/>
                        </a:rPr>
                        <a:t>   7 +</a:t>
                      </a:r>
                      <a:r>
                        <a:rPr lang="en-US" sz="2000" kern="1200" baseline="0" dirty="0" smtClean="0">
                          <a:latin typeface="Calibri" panose="020F0502020204030204" pitchFamily="34" charset="0"/>
                          <a:cs typeface="Calibri" panose="020F0502020204030204" pitchFamily="34" charset="0"/>
                        </a:rPr>
                        <a:t> 2 = 9</a:t>
                      </a:r>
                      <a:endParaRPr lang="en-US" sz="2000" kern="1200" dirty="0" smtClean="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marL="84408" marR="84408" marT="45694" marB="45694"/>
                </a:tc>
                <a:extLst>
                  <a:ext uri="{0D108BD9-81ED-4DB2-BD59-A6C34878D82A}">
                    <a16:rowId xmlns="" xmlns:a16="http://schemas.microsoft.com/office/drawing/2014/main" val="10001"/>
                  </a:ext>
                </a:extLst>
              </a:tr>
              <a:tr h="396240">
                <a:tc>
                  <a:txBody>
                    <a:bodyPr/>
                    <a:lstStyle/>
                    <a:p>
                      <a:pPr marL="0" marR="0" indent="0" algn="ctr" defTabSz="914400" rtl="0" eaLnBrk="1" fontAlgn="auto" latinLnBrk="0" hangingPunct="1">
                        <a:lnSpc>
                          <a:spcPct val="100000"/>
                        </a:lnSpc>
                        <a:spcBef>
                          <a:spcPts val="1000"/>
                        </a:spcBef>
                        <a:spcAft>
                          <a:spcPts val="600"/>
                        </a:spcAft>
                        <a:buClrTx/>
                        <a:buSzTx/>
                        <a:buFontTx/>
                        <a:buNone/>
                        <a:tabLst>
                          <a:tab pos="495300" algn="l"/>
                        </a:tabLst>
                        <a:defRPr/>
                      </a:pPr>
                      <a:r>
                        <a:rPr lang="en-US" sz="2000" kern="1200" dirty="0" smtClean="0">
                          <a:latin typeface="Calibri" panose="020F0502020204030204" pitchFamily="34" charset="0"/>
                          <a:cs typeface="Calibri" panose="020F0502020204030204" pitchFamily="34" charset="0"/>
                        </a:rPr>
                        <a:t>Student</a:t>
                      </a:r>
                      <a:r>
                        <a:rPr lang="en-US" sz="2000" kern="1200" baseline="0" dirty="0" smtClean="0">
                          <a:latin typeface="Calibri" panose="020F0502020204030204" pitchFamily="34" charset="0"/>
                          <a:cs typeface="Calibri" panose="020F0502020204030204" pitchFamily="34" charset="0"/>
                        </a:rPr>
                        <a:t> 3</a:t>
                      </a:r>
                      <a:endParaRPr lang="en-US" sz="2000" kern="1200" dirty="0" smtClean="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marL="84408" marR="84408" marT="45694" marB="45694"/>
                </a:tc>
                <a:tc>
                  <a:txBody>
                    <a:bodyPr/>
                    <a:lstStyle/>
                    <a:p>
                      <a:pPr marL="0" algn="ctr" defTabSz="914400" rtl="0" eaLnBrk="1" latinLnBrk="0" hangingPunct="1">
                        <a:lnSpc>
                          <a:spcPct val="100000"/>
                        </a:lnSpc>
                        <a:spcBef>
                          <a:spcPts val="1000"/>
                        </a:spcBef>
                        <a:spcAft>
                          <a:spcPts val="600"/>
                        </a:spcAft>
                        <a:tabLst>
                          <a:tab pos="495300" algn="l"/>
                        </a:tabLst>
                      </a:pPr>
                      <a:r>
                        <a:rPr lang="en-US" sz="2000" kern="1200" dirty="0" smtClean="0">
                          <a:latin typeface="Calibri" panose="020F0502020204030204" pitchFamily="34" charset="0"/>
                          <a:cs typeface="Calibri" panose="020F0502020204030204" pitchFamily="34" charset="0"/>
                        </a:rPr>
                        <a:t>7</a:t>
                      </a:r>
                      <a:endParaRPr lang="en-US" sz="2000"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marL="84408" marR="84408" marT="45694" marB="45694"/>
                </a:tc>
                <a:tc>
                  <a:txBody>
                    <a:bodyPr/>
                    <a:lstStyle/>
                    <a:p>
                      <a:pPr marL="0" algn="ctr" defTabSz="914400" rtl="0" eaLnBrk="1" latinLnBrk="0" hangingPunct="1">
                        <a:lnSpc>
                          <a:spcPct val="100000"/>
                        </a:lnSpc>
                        <a:spcBef>
                          <a:spcPts val="1000"/>
                        </a:spcBef>
                        <a:spcAft>
                          <a:spcPts val="600"/>
                        </a:spcAft>
                        <a:tabLst>
                          <a:tab pos="495300" algn="l"/>
                        </a:tabLst>
                      </a:pPr>
                      <a:r>
                        <a:rPr lang="en-US" sz="2000" kern="1200" dirty="0" smtClean="0">
                          <a:latin typeface="Calibri" panose="020F0502020204030204" pitchFamily="34" charset="0"/>
                          <a:cs typeface="Calibri" panose="020F0502020204030204" pitchFamily="34" charset="0"/>
                        </a:rPr>
                        <a:t>2</a:t>
                      </a:r>
                      <a:endParaRPr lang="en-US" sz="2000"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marL="84408" marR="84408" marT="45694" marB="45694"/>
                </a:tc>
                <a:tc>
                  <a:txBody>
                    <a:bodyPr/>
                    <a:lstStyle/>
                    <a:p>
                      <a:pPr marL="0" marR="0" indent="0" algn="ctr" defTabSz="914400" rtl="0" eaLnBrk="1" fontAlgn="auto" latinLnBrk="0" hangingPunct="1">
                        <a:lnSpc>
                          <a:spcPct val="100000"/>
                        </a:lnSpc>
                        <a:spcBef>
                          <a:spcPts val="1000"/>
                        </a:spcBef>
                        <a:spcAft>
                          <a:spcPts val="600"/>
                        </a:spcAft>
                        <a:buClrTx/>
                        <a:buSzTx/>
                        <a:buFontTx/>
                        <a:buNone/>
                        <a:tabLst>
                          <a:tab pos="495300" algn="l"/>
                        </a:tabLst>
                        <a:defRPr/>
                      </a:pPr>
                      <a:r>
                        <a:rPr lang="en-US" sz="2000" kern="1200" dirty="0" smtClean="0">
                          <a:latin typeface="Calibri" panose="020F0502020204030204" pitchFamily="34" charset="0"/>
                          <a:cs typeface="Calibri" panose="020F0502020204030204" pitchFamily="34" charset="0"/>
                        </a:rPr>
                        <a:t>7 +</a:t>
                      </a:r>
                      <a:r>
                        <a:rPr lang="en-US" sz="2000" kern="1200" baseline="0" dirty="0" smtClean="0">
                          <a:latin typeface="Calibri" panose="020F0502020204030204" pitchFamily="34" charset="0"/>
                          <a:cs typeface="Calibri" panose="020F0502020204030204" pitchFamily="34" charset="0"/>
                        </a:rPr>
                        <a:t> 2*2 = 11</a:t>
                      </a:r>
                      <a:endParaRPr lang="en-US" sz="2000" kern="1200" dirty="0" smtClean="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marL="84408" marR="84408" marT="45694" marB="45694"/>
                </a:tc>
                <a:extLst>
                  <a:ext uri="{0D108BD9-81ED-4DB2-BD59-A6C34878D82A}">
                    <a16:rowId xmlns="" xmlns:a16="http://schemas.microsoft.com/office/drawing/2014/main" val="10002"/>
                  </a:ext>
                </a:extLst>
              </a:tr>
              <a:tr h="396240">
                <a:tc>
                  <a:txBody>
                    <a:bodyPr/>
                    <a:lstStyle/>
                    <a:p>
                      <a:pPr marL="0" marR="0" indent="0" algn="ctr" defTabSz="914400" rtl="0" eaLnBrk="1" fontAlgn="auto" latinLnBrk="0" hangingPunct="1">
                        <a:lnSpc>
                          <a:spcPct val="100000"/>
                        </a:lnSpc>
                        <a:spcBef>
                          <a:spcPts val="1000"/>
                        </a:spcBef>
                        <a:spcAft>
                          <a:spcPts val="600"/>
                        </a:spcAft>
                        <a:buClrTx/>
                        <a:buSzTx/>
                        <a:buFontTx/>
                        <a:buNone/>
                        <a:tabLst>
                          <a:tab pos="495300" algn="l"/>
                        </a:tabLst>
                        <a:defRPr/>
                      </a:pPr>
                      <a:r>
                        <a:rPr lang="en-US" sz="2000" kern="1200" dirty="0" smtClean="0">
                          <a:latin typeface="Calibri" panose="020F0502020204030204" pitchFamily="34" charset="0"/>
                          <a:cs typeface="Calibri" panose="020F0502020204030204" pitchFamily="34" charset="0"/>
                        </a:rPr>
                        <a:t>Student</a:t>
                      </a:r>
                      <a:r>
                        <a:rPr lang="en-US" sz="2000" kern="1200" baseline="0" dirty="0" smtClean="0">
                          <a:latin typeface="Calibri" panose="020F0502020204030204" pitchFamily="34" charset="0"/>
                          <a:cs typeface="Calibri" panose="020F0502020204030204" pitchFamily="34" charset="0"/>
                        </a:rPr>
                        <a:t> 4</a:t>
                      </a:r>
                      <a:endParaRPr lang="en-US" sz="2000" kern="1200" dirty="0" smtClean="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marL="84408" marR="84408" marT="45694" marB="45694"/>
                </a:tc>
                <a:tc>
                  <a:txBody>
                    <a:bodyPr/>
                    <a:lstStyle/>
                    <a:p>
                      <a:pPr marL="0" algn="ctr" defTabSz="914400" rtl="0" eaLnBrk="1" latinLnBrk="0" hangingPunct="1">
                        <a:lnSpc>
                          <a:spcPct val="100000"/>
                        </a:lnSpc>
                        <a:spcBef>
                          <a:spcPts val="1000"/>
                        </a:spcBef>
                        <a:spcAft>
                          <a:spcPts val="600"/>
                        </a:spcAft>
                        <a:tabLst>
                          <a:tab pos="495300" algn="l"/>
                        </a:tabLst>
                      </a:pPr>
                      <a:r>
                        <a:rPr lang="en-US" sz="2000" kern="1200" dirty="0" smtClean="0">
                          <a:latin typeface="Calibri" panose="020F0502020204030204" pitchFamily="34" charset="0"/>
                          <a:cs typeface="Calibri" panose="020F0502020204030204" pitchFamily="34" charset="0"/>
                        </a:rPr>
                        <a:t>7</a:t>
                      </a:r>
                      <a:endParaRPr lang="en-US" sz="2000"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marL="84408" marR="84408" marT="45694" marB="45694"/>
                </a:tc>
                <a:tc>
                  <a:txBody>
                    <a:bodyPr/>
                    <a:lstStyle/>
                    <a:p>
                      <a:pPr marL="0" algn="ctr" defTabSz="914400" rtl="0" eaLnBrk="1" latinLnBrk="0" hangingPunct="1">
                        <a:lnSpc>
                          <a:spcPct val="100000"/>
                        </a:lnSpc>
                        <a:spcBef>
                          <a:spcPts val="1000"/>
                        </a:spcBef>
                        <a:spcAft>
                          <a:spcPts val="600"/>
                        </a:spcAft>
                        <a:tabLst>
                          <a:tab pos="495300" algn="l"/>
                        </a:tabLst>
                      </a:pPr>
                      <a:r>
                        <a:rPr lang="en-US" sz="2000" kern="1200" dirty="0" smtClean="0">
                          <a:latin typeface="Calibri" panose="020F0502020204030204" pitchFamily="34" charset="0"/>
                          <a:cs typeface="Calibri" panose="020F0502020204030204" pitchFamily="34" charset="0"/>
                        </a:rPr>
                        <a:t>2</a:t>
                      </a:r>
                      <a:endParaRPr lang="en-US" sz="2000"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marL="84408" marR="84408" marT="45694" marB="45694"/>
                </a:tc>
                <a:tc>
                  <a:txBody>
                    <a:bodyPr/>
                    <a:lstStyle/>
                    <a:p>
                      <a:pPr marL="0" marR="0" indent="0" algn="ctr" defTabSz="914400" rtl="0" eaLnBrk="1" fontAlgn="auto" latinLnBrk="0" hangingPunct="1">
                        <a:lnSpc>
                          <a:spcPct val="100000"/>
                        </a:lnSpc>
                        <a:spcBef>
                          <a:spcPts val="1000"/>
                        </a:spcBef>
                        <a:spcAft>
                          <a:spcPts val="600"/>
                        </a:spcAft>
                        <a:buClrTx/>
                        <a:buSzTx/>
                        <a:buFontTx/>
                        <a:buNone/>
                        <a:tabLst>
                          <a:tab pos="495300" algn="l"/>
                        </a:tabLst>
                        <a:defRPr/>
                      </a:pPr>
                      <a:r>
                        <a:rPr lang="en-US" sz="2000" kern="1200" dirty="0" smtClean="0">
                          <a:latin typeface="Calibri" panose="020F0502020204030204" pitchFamily="34" charset="0"/>
                          <a:cs typeface="Calibri" panose="020F0502020204030204" pitchFamily="34" charset="0"/>
                        </a:rPr>
                        <a:t>7 +</a:t>
                      </a:r>
                      <a:r>
                        <a:rPr lang="en-US" sz="2000" kern="1200" baseline="0" dirty="0" smtClean="0">
                          <a:latin typeface="Calibri" panose="020F0502020204030204" pitchFamily="34" charset="0"/>
                          <a:cs typeface="Calibri" panose="020F0502020204030204" pitchFamily="34" charset="0"/>
                        </a:rPr>
                        <a:t> 2*3 = 13</a:t>
                      </a:r>
                      <a:endParaRPr lang="en-US" sz="2000" kern="1200" dirty="0" smtClean="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marL="84408" marR="84408" marT="45694" marB="45694"/>
                </a:tc>
                <a:extLst>
                  <a:ext uri="{0D108BD9-81ED-4DB2-BD59-A6C34878D82A}">
                    <a16:rowId xmlns="" xmlns:a16="http://schemas.microsoft.com/office/drawing/2014/main" val="10003"/>
                  </a:ext>
                </a:extLst>
              </a:tr>
              <a:tr h="396240">
                <a:tc>
                  <a:txBody>
                    <a:bodyPr/>
                    <a:lstStyle/>
                    <a:p>
                      <a:pPr marL="0" marR="0" indent="0" algn="ctr" defTabSz="914400" rtl="0" eaLnBrk="1" fontAlgn="auto" latinLnBrk="0" hangingPunct="1">
                        <a:lnSpc>
                          <a:spcPct val="100000"/>
                        </a:lnSpc>
                        <a:spcBef>
                          <a:spcPts val="1000"/>
                        </a:spcBef>
                        <a:spcAft>
                          <a:spcPts val="600"/>
                        </a:spcAft>
                        <a:buClrTx/>
                        <a:buSzTx/>
                        <a:buFontTx/>
                        <a:buNone/>
                        <a:tabLst>
                          <a:tab pos="495300" algn="l"/>
                        </a:tabLst>
                        <a:defRPr/>
                      </a:pPr>
                      <a:r>
                        <a:rPr lang="en-US" sz="2000" kern="1200" dirty="0" smtClean="0">
                          <a:latin typeface="Calibri" panose="020F0502020204030204" pitchFamily="34" charset="0"/>
                          <a:cs typeface="Calibri" panose="020F0502020204030204" pitchFamily="34" charset="0"/>
                        </a:rPr>
                        <a:t>Student</a:t>
                      </a:r>
                      <a:r>
                        <a:rPr lang="en-US" sz="2000" kern="1200" baseline="0" dirty="0" smtClean="0">
                          <a:latin typeface="Calibri" panose="020F0502020204030204" pitchFamily="34" charset="0"/>
                          <a:cs typeface="Calibri" panose="020F0502020204030204" pitchFamily="34" charset="0"/>
                        </a:rPr>
                        <a:t> 5</a:t>
                      </a:r>
                      <a:endParaRPr lang="en-US" sz="2000" kern="1200" dirty="0" smtClean="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marL="84408" marR="84408" marT="45694" marB="45694"/>
                </a:tc>
                <a:tc>
                  <a:txBody>
                    <a:bodyPr/>
                    <a:lstStyle/>
                    <a:p>
                      <a:pPr marL="0" algn="ctr" defTabSz="914400" rtl="0" eaLnBrk="1" latinLnBrk="0" hangingPunct="1">
                        <a:lnSpc>
                          <a:spcPct val="100000"/>
                        </a:lnSpc>
                        <a:spcBef>
                          <a:spcPts val="1000"/>
                        </a:spcBef>
                        <a:spcAft>
                          <a:spcPts val="600"/>
                        </a:spcAft>
                        <a:tabLst>
                          <a:tab pos="495300" algn="l"/>
                        </a:tabLst>
                      </a:pPr>
                      <a:r>
                        <a:rPr lang="en-US" sz="2000" kern="1200" dirty="0" smtClean="0">
                          <a:latin typeface="Calibri" panose="020F0502020204030204" pitchFamily="34" charset="0"/>
                          <a:cs typeface="Calibri" panose="020F0502020204030204" pitchFamily="34" charset="0"/>
                        </a:rPr>
                        <a:t>7</a:t>
                      </a:r>
                      <a:endParaRPr lang="en-US" sz="2000"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marL="84408" marR="84408" marT="45694" marB="45694"/>
                </a:tc>
                <a:tc>
                  <a:txBody>
                    <a:bodyPr/>
                    <a:lstStyle/>
                    <a:p>
                      <a:pPr marL="0" algn="ctr" defTabSz="914400" rtl="0" eaLnBrk="1" latinLnBrk="0" hangingPunct="1">
                        <a:lnSpc>
                          <a:spcPct val="100000"/>
                        </a:lnSpc>
                        <a:spcBef>
                          <a:spcPts val="1000"/>
                        </a:spcBef>
                        <a:spcAft>
                          <a:spcPts val="600"/>
                        </a:spcAft>
                        <a:tabLst>
                          <a:tab pos="495300" algn="l"/>
                        </a:tabLst>
                      </a:pPr>
                      <a:r>
                        <a:rPr lang="en-US" sz="2000" kern="1200" dirty="0" smtClean="0">
                          <a:latin typeface="Calibri" panose="020F0502020204030204" pitchFamily="34" charset="0"/>
                          <a:cs typeface="Calibri" panose="020F0502020204030204" pitchFamily="34" charset="0"/>
                        </a:rPr>
                        <a:t>2</a:t>
                      </a:r>
                      <a:endParaRPr lang="en-US" sz="2000"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marL="84408" marR="84408" marT="45694" marB="45694"/>
                </a:tc>
                <a:tc>
                  <a:txBody>
                    <a:bodyPr/>
                    <a:lstStyle/>
                    <a:p>
                      <a:pPr marL="0" marR="0" indent="0" algn="ctr" defTabSz="914400" rtl="0" eaLnBrk="1" fontAlgn="auto" latinLnBrk="0" hangingPunct="1">
                        <a:lnSpc>
                          <a:spcPct val="100000"/>
                        </a:lnSpc>
                        <a:spcBef>
                          <a:spcPts val="1000"/>
                        </a:spcBef>
                        <a:spcAft>
                          <a:spcPts val="600"/>
                        </a:spcAft>
                        <a:buClrTx/>
                        <a:buSzTx/>
                        <a:buFontTx/>
                        <a:buNone/>
                        <a:tabLst>
                          <a:tab pos="495300" algn="l"/>
                        </a:tabLst>
                        <a:defRPr/>
                      </a:pPr>
                      <a:r>
                        <a:rPr lang="en-US" sz="2000" kern="1200" dirty="0" smtClean="0">
                          <a:latin typeface="Calibri" panose="020F0502020204030204" pitchFamily="34" charset="0"/>
                          <a:cs typeface="Calibri" panose="020F0502020204030204" pitchFamily="34" charset="0"/>
                        </a:rPr>
                        <a:t>7 +</a:t>
                      </a:r>
                      <a:r>
                        <a:rPr lang="en-US" sz="2000" kern="1200" baseline="0" dirty="0" smtClean="0">
                          <a:latin typeface="Calibri" panose="020F0502020204030204" pitchFamily="34" charset="0"/>
                          <a:cs typeface="Calibri" panose="020F0502020204030204" pitchFamily="34" charset="0"/>
                        </a:rPr>
                        <a:t> 2*4 = 15</a:t>
                      </a:r>
                      <a:endParaRPr lang="en-US" sz="2000" kern="1200" dirty="0" smtClean="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marL="84408" marR="84408" marT="45694" marB="45694"/>
                </a:tc>
                <a:extLst>
                  <a:ext uri="{0D108BD9-81ED-4DB2-BD59-A6C34878D82A}">
                    <a16:rowId xmlns="" xmlns:a16="http://schemas.microsoft.com/office/drawing/2014/main" val="10004"/>
                  </a:ext>
                </a:extLst>
              </a:tr>
            </a:tbl>
          </a:graphicData>
        </a:graphic>
      </p:graphicFrame>
      <p:sp>
        <p:nvSpPr>
          <p:cNvPr id="55330" name="Rectangle 2"/>
          <p:cNvSpPr>
            <a:spLocks noChangeArrowheads="1"/>
          </p:cNvSpPr>
          <p:nvPr/>
        </p:nvSpPr>
        <p:spPr bwMode="auto">
          <a:xfrm>
            <a:off x="838201" y="3751998"/>
            <a:ext cx="8239125"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93713" indent="-493713">
              <a:spcBef>
                <a:spcPct val="20000"/>
              </a:spcBef>
              <a:buClr>
                <a:schemeClr val="accent1"/>
              </a:buClr>
              <a:buSzPct val="100000"/>
              <a:buFont typeface="Symbol" panose="05050102010706020507" pitchFamily="18" charset="2"/>
              <a:buChar char=""/>
              <a:tabLst>
                <a:tab pos="495300" algn="l"/>
              </a:tabLst>
              <a:defRPr sz="2400">
                <a:solidFill>
                  <a:schemeClr val="tx2"/>
                </a:solidFill>
                <a:latin typeface="Candara" panose="020E0502030303020204" pitchFamily="34" charset="0"/>
              </a:defRPr>
            </a:lvl1pPr>
            <a:lvl2pPr marL="742950" indent="-285750">
              <a:spcBef>
                <a:spcPct val="20000"/>
              </a:spcBef>
              <a:buClr>
                <a:schemeClr val="accent1"/>
              </a:buClr>
              <a:buSzPct val="100000"/>
              <a:buFont typeface="Symbol" panose="05050102010706020507" pitchFamily="18" charset="2"/>
              <a:buChar char=""/>
              <a:tabLst>
                <a:tab pos="495300" algn="l"/>
              </a:tabLst>
              <a:defRPr sz="2200">
                <a:solidFill>
                  <a:schemeClr val="tx2"/>
                </a:solidFill>
                <a:latin typeface="Candara" panose="020E0502030303020204" pitchFamily="34" charset="0"/>
              </a:defRPr>
            </a:lvl2pPr>
            <a:lvl3pPr marL="1143000" indent="-228600">
              <a:spcBef>
                <a:spcPct val="20000"/>
              </a:spcBef>
              <a:buClr>
                <a:schemeClr val="accent1"/>
              </a:buClr>
              <a:buSzPct val="100000"/>
              <a:buFont typeface="Symbol" panose="05050102010706020507" pitchFamily="18" charset="2"/>
              <a:buChar char=""/>
              <a:tabLst>
                <a:tab pos="495300" algn="l"/>
              </a:tabLst>
              <a:defRPr sz="2000">
                <a:solidFill>
                  <a:schemeClr val="tx2"/>
                </a:solidFill>
                <a:latin typeface="Candara" panose="020E0502030303020204" pitchFamily="34" charset="0"/>
              </a:defRPr>
            </a:lvl3pPr>
            <a:lvl4pPr marL="1600200" indent="-228600">
              <a:spcBef>
                <a:spcPct val="20000"/>
              </a:spcBef>
              <a:buClr>
                <a:schemeClr val="accent1"/>
              </a:buClr>
              <a:buSzPct val="100000"/>
              <a:buFont typeface="Symbol" panose="05050102010706020507" pitchFamily="18" charset="2"/>
              <a:buChar char=""/>
              <a:tabLst>
                <a:tab pos="495300" algn="l"/>
              </a:tabLst>
              <a:defRPr>
                <a:solidFill>
                  <a:schemeClr val="tx2"/>
                </a:solidFill>
                <a:latin typeface="Candara" panose="020E0502030303020204" pitchFamily="34" charset="0"/>
              </a:defRPr>
            </a:lvl4pPr>
            <a:lvl5pPr marL="2057400" indent="-228600">
              <a:spcBef>
                <a:spcPct val="20000"/>
              </a:spcBef>
              <a:buClr>
                <a:schemeClr val="accent1"/>
              </a:buClr>
              <a:buSzPct val="100000"/>
              <a:buFont typeface="Symbol" panose="05050102010706020507" pitchFamily="18" charset="2"/>
              <a:buChar char=""/>
              <a:tabLst>
                <a:tab pos="495300" algn="l"/>
              </a:tabLst>
              <a:defRPr sz="16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tabLst>
                <a:tab pos="495300" algn="l"/>
              </a:tabLst>
              <a:defRPr sz="16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tabLst>
                <a:tab pos="495300" algn="l"/>
              </a:tabLst>
              <a:defRPr sz="16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tabLst>
                <a:tab pos="495300" algn="l"/>
              </a:tabLst>
              <a:defRPr sz="16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tabLst>
                <a:tab pos="495300" algn="l"/>
              </a:tabLst>
              <a:defRPr sz="1600">
                <a:solidFill>
                  <a:schemeClr val="tx2"/>
                </a:solidFill>
                <a:latin typeface="Candara" panose="020E0502030303020204" pitchFamily="34" charset="0"/>
              </a:defRPr>
            </a:lvl9pPr>
          </a:lstStyle>
          <a:p>
            <a:pPr algn="just" eaLnBrk="1" hangingPunct="1">
              <a:spcBef>
                <a:spcPct val="0"/>
              </a:spcBef>
              <a:buClrTx/>
              <a:buSzTx/>
              <a:buFont typeface="Candara" panose="020E0502030303020204" pitchFamily="34" charset="0"/>
              <a:buAutoNum type="arabicPeriod" startAt="8"/>
            </a:pPr>
            <a:r>
              <a:rPr lang="en-US" altLang="en-US" sz="2000" dirty="0">
                <a:solidFill>
                  <a:srgbClr val="000000"/>
                </a:solidFill>
                <a:latin typeface="Calibri" panose="020F0502020204030204" pitchFamily="34" charset="0"/>
                <a:cs typeface="Calibri" panose="020F0502020204030204" pitchFamily="34" charset="0"/>
              </a:rPr>
              <a:t>If you get to the end of the list of students (sheet I) before getting 45 students, continue your counting from the beginning of the student list again, until the sample of 45 students has been selected.</a:t>
            </a:r>
          </a:p>
          <a:p>
            <a:pPr algn="just" eaLnBrk="1" hangingPunct="1">
              <a:spcBef>
                <a:spcPct val="0"/>
              </a:spcBef>
              <a:buClrTx/>
              <a:buSzTx/>
              <a:buFont typeface="Candara" panose="020E0502030303020204" pitchFamily="34" charset="0"/>
              <a:buAutoNum type="arabicPeriod" startAt="8"/>
            </a:pPr>
            <a:r>
              <a:rPr lang="en-US" altLang="en-US" sz="2000" dirty="0">
                <a:solidFill>
                  <a:srgbClr val="000000"/>
                </a:solidFill>
                <a:latin typeface="Calibri" panose="020F0502020204030204" pitchFamily="34" charset="0"/>
                <a:cs typeface="Calibri" panose="020F0502020204030204" pitchFamily="34" charset="0"/>
              </a:rPr>
              <a:t>If the name of a student already selected in the sample gets repeated for inclusion in the sample, do not choose this student. Select the immediate next student and continue your counting, until the sample of 45 students has been selected.</a:t>
            </a:r>
          </a:p>
        </p:txBody>
      </p:sp>
      <p:sp>
        <p:nvSpPr>
          <p:cNvPr id="4" name="TextBox 3"/>
          <p:cNvSpPr txBox="1"/>
          <p:nvPr/>
        </p:nvSpPr>
        <p:spPr>
          <a:xfrm>
            <a:off x="838200" y="1558642"/>
            <a:ext cx="2986088" cy="1175706"/>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a:spAutoFit/>
          </a:bodyPr>
          <a:lstStyle/>
          <a:p>
            <a:pPr algn="ctr">
              <a:lnSpc>
                <a:spcPct val="120000"/>
              </a:lnSpc>
              <a:spcBef>
                <a:spcPts val="1000"/>
              </a:spcBef>
              <a:spcAft>
                <a:spcPts val="600"/>
              </a:spcAft>
              <a:tabLst>
                <a:tab pos="495300" algn="l"/>
              </a:tabLst>
              <a:defRPr/>
            </a:pP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If SI is 2, then the selected students would be at serial number 7, 9, 11, 13,15….</a:t>
            </a:r>
          </a:p>
        </p:txBody>
      </p:sp>
      <p:sp>
        <p:nvSpPr>
          <p:cNvPr id="55332" name="Rectangle 4"/>
          <p:cNvSpPr>
            <a:spLocks noChangeArrowheads="1"/>
          </p:cNvSpPr>
          <p:nvPr/>
        </p:nvSpPr>
        <p:spPr bwMode="auto">
          <a:xfrm>
            <a:off x="1667137" y="225426"/>
            <a:ext cx="698107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9pPr>
          </a:lstStyle>
          <a:p>
            <a:pPr fontAlgn="base">
              <a:spcBef>
                <a:spcPct val="40000"/>
              </a:spcBef>
              <a:spcAft>
                <a:spcPct val="0"/>
              </a:spcAft>
              <a:buClrTx/>
              <a:buSzTx/>
              <a:buFontTx/>
              <a:buNone/>
              <a:defRPr/>
            </a:pPr>
            <a:r>
              <a:rPr lang="en-IN" altLang="en-US" sz="3600" dirty="0">
                <a:solidFill>
                  <a:schemeClr val="bg1"/>
                </a:solidFill>
                <a:latin typeface="Calibri" panose="020F0502020204030204" pitchFamily="34" charset="0"/>
                <a:cs typeface="Calibri" panose="020F0502020204030204" pitchFamily="34" charset="0"/>
              </a:rPr>
              <a:t>Student Sampling: Key Steps (</a:t>
            </a:r>
            <a:r>
              <a:rPr lang="en-IN" altLang="en-US" sz="3600" dirty="0" smtClean="0">
                <a:solidFill>
                  <a:schemeClr val="bg1"/>
                </a:solidFill>
                <a:latin typeface="Calibri" panose="020F0502020204030204" pitchFamily="34" charset="0"/>
                <a:cs typeface="Calibri" panose="020F0502020204030204" pitchFamily="34" charset="0"/>
              </a:rPr>
              <a:t>13/14)</a:t>
            </a:r>
            <a:endParaRPr lang="en-IN" altLang="en-US" sz="36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632517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1082993" y="1259221"/>
            <a:ext cx="797401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93713" indent="-493713">
              <a:spcBef>
                <a:spcPct val="20000"/>
              </a:spcBef>
              <a:buClr>
                <a:schemeClr val="accent1"/>
              </a:buClr>
              <a:buSzPct val="100000"/>
              <a:buFont typeface="Symbol" panose="05050102010706020507" pitchFamily="18" charset="2"/>
              <a:buChar char=""/>
              <a:tabLst>
                <a:tab pos="495300" algn="l"/>
              </a:tabLst>
              <a:defRPr sz="2400">
                <a:solidFill>
                  <a:schemeClr val="tx2"/>
                </a:solidFill>
                <a:latin typeface="Candara" panose="020E0502030303020204" pitchFamily="34" charset="0"/>
              </a:defRPr>
            </a:lvl1pPr>
            <a:lvl2pPr marL="742950" indent="-285750">
              <a:spcBef>
                <a:spcPct val="20000"/>
              </a:spcBef>
              <a:buClr>
                <a:schemeClr val="accent1"/>
              </a:buClr>
              <a:buSzPct val="100000"/>
              <a:buFont typeface="Symbol" panose="05050102010706020507" pitchFamily="18" charset="2"/>
              <a:buChar char=""/>
              <a:tabLst>
                <a:tab pos="495300" algn="l"/>
              </a:tabLst>
              <a:defRPr sz="2200">
                <a:solidFill>
                  <a:schemeClr val="tx2"/>
                </a:solidFill>
                <a:latin typeface="Candara" panose="020E0502030303020204" pitchFamily="34" charset="0"/>
              </a:defRPr>
            </a:lvl2pPr>
            <a:lvl3pPr marL="1143000" indent="-228600">
              <a:spcBef>
                <a:spcPct val="20000"/>
              </a:spcBef>
              <a:buClr>
                <a:schemeClr val="accent1"/>
              </a:buClr>
              <a:buSzPct val="100000"/>
              <a:buFont typeface="Symbol" panose="05050102010706020507" pitchFamily="18" charset="2"/>
              <a:buChar char=""/>
              <a:tabLst>
                <a:tab pos="495300" algn="l"/>
              </a:tabLst>
              <a:defRPr sz="2000">
                <a:solidFill>
                  <a:schemeClr val="tx2"/>
                </a:solidFill>
                <a:latin typeface="Candara" panose="020E0502030303020204" pitchFamily="34" charset="0"/>
              </a:defRPr>
            </a:lvl3pPr>
            <a:lvl4pPr marL="1600200" indent="-228600">
              <a:spcBef>
                <a:spcPct val="20000"/>
              </a:spcBef>
              <a:buClr>
                <a:schemeClr val="accent1"/>
              </a:buClr>
              <a:buSzPct val="100000"/>
              <a:buFont typeface="Symbol" panose="05050102010706020507" pitchFamily="18" charset="2"/>
              <a:buChar char=""/>
              <a:tabLst>
                <a:tab pos="495300" algn="l"/>
              </a:tabLst>
              <a:defRPr>
                <a:solidFill>
                  <a:schemeClr val="tx2"/>
                </a:solidFill>
                <a:latin typeface="Candara" panose="020E0502030303020204" pitchFamily="34" charset="0"/>
              </a:defRPr>
            </a:lvl4pPr>
            <a:lvl5pPr marL="2057400" indent="-228600">
              <a:spcBef>
                <a:spcPct val="20000"/>
              </a:spcBef>
              <a:buClr>
                <a:schemeClr val="accent1"/>
              </a:buClr>
              <a:buSzPct val="100000"/>
              <a:buFont typeface="Symbol" panose="05050102010706020507" pitchFamily="18" charset="2"/>
              <a:buChar char=""/>
              <a:tabLst>
                <a:tab pos="495300" algn="l"/>
              </a:tabLst>
              <a:defRPr sz="16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tabLst>
                <a:tab pos="495300" algn="l"/>
              </a:tabLst>
              <a:defRPr sz="16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tabLst>
                <a:tab pos="495300" algn="l"/>
              </a:tabLst>
              <a:defRPr sz="16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tabLst>
                <a:tab pos="495300" algn="l"/>
              </a:tabLst>
              <a:defRPr sz="16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tabLst>
                <a:tab pos="495300" algn="l"/>
              </a:tabLst>
              <a:defRPr sz="1600">
                <a:solidFill>
                  <a:schemeClr val="tx2"/>
                </a:solidFill>
                <a:latin typeface="Candara" panose="020E0502030303020204" pitchFamily="34" charset="0"/>
              </a:defRPr>
            </a:lvl9pPr>
          </a:lstStyle>
          <a:p>
            <a:pPr algn="just" eaLnBrk="1" hangingPunct="1">
              <a:spcBef>
                <a:spcPct val="0"/>
              </a:spcBef>
              <a:buClrTx/>
              <a:buSzTx/>
              <a:buFont typeface="Candara" panose="020E0502030303020204" pitchFamily="34" charset="0"/>
              <a:buAutoNum type="arabicPeriod" startAt="8"/>
            </a:pPr>
            <a:r>
              <a:rPr lang="en-US" altLang="en-US" sz="2000" dirty="0">
                <a:solidFill>
                  <a:srgbClr val="000000"/>
                </a:solidFill>
                <a:latin typeface="Calibri" panose="020F0502020204030204" pitchFamily="34" charset="0"/>
                <a:cs typeface="Calibri" panose="020F0502020204030204" pitchFamily="34" charset="0"/>
              </a:rPr>
              <a:t>Transfer information for </a:t>
            </a:r>
            <a:r>
              <a:rPr lang="en-US" altLang="en-US" sz="2000" b="1" dirty="0">
                <a:solidFill>
                  <a:srgbClr val="000000"/>
                </a:solidFill>
                <a:latin typeface="Calibri" panose="020F0502020204030204" pitchFamily="34" charset="0"/>
                <a:cs typeface="Calibri" panose="020F0502020204030204" pitchFamily="34" charset="0"/>
              </a:rPr>
              <a:t>all selected students </a:t>
            </a:r>
            <a:r>
              <a:rPr lang="en-US" altLang="en-US" sz="2000" dirty="0">
                <a:solidFill>
                  <a:srgbClr val="000000"/>
                </a:solidFill>
                <a:latin typeface="Calibri" panose="020F0502020204030204" pitchFamily="34" charset="0"/>
                <a:cs typeface="Calibri" panose="020F0502020204030204" pitchFamily="34" charset="0"/>
              </a:rPr>
              <a:t>from Sheet I to Sheet II and fill all the columns in Sheet II e.g. roll no, students’ names, gender, category etc.</a:t>
            </a:r>
          </a:p>
        </p:txBody>
      </p:sp>
      <p:sp>
        <p:nvSpPr>
          <p:cNvPr id="56323" name="Rectangle 3"/>
          <p:cNvSpPr>
            <a:spLocks noChangeArrowheads="1"/>
          </p:cNvSpPr>
          <p:nvPr/>
        </p:nvSpPr>
        <p:spPr bwMode="auto">
          <a:xfrm>
            <a:off x="1594700" y="295276"/>
            <a:ext cx="698107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9pPr>
          </a:lstStyle>
          <a:p>
            <a:pPr eaLnBrk="1" hangingPunct="1">
              <a:spcBef>
                <a:spcPct val="40000"/>
              </a:spcBef>
              <a:buClrTx/>
              <a:buSzTx/>
              <a:buFontTx/>
              <a:buNone/>
            </a:pPr>
            <a:r>
              <a:rPr lang="en-IN" altLang="en-US" sz="3600" dirty="0">
                <a:solidFill>
                  <a:schemeClr val="bg1"/>
                </a:solidFill>
                <a:latin typeface="Calibri" panose="020F0502020204030204" pitchFamily="34" charset="0"/>
                <a:cs typeface="Calibri" panose="020F0502020204030204" pitchFamily="34" charset="0"/>
              </a:rPr>
              <a:t>Student Sampling: Key Steps (</a:t>
            </a:r>
            <a:r>
              <a:rPr lang="en-IN" altLang="en-US" sz="3600" dirty="0" smtClean="0">
                <a:solidFill>
                  <a:schemeClr val="bg1"/>
                </a:solidFill>
                <a:latin typeface="Calibri" panose="020F0502020204030204" pitchFamily="34" charset="0"/>
                <a:cs typeface="Calibri" panose="020F0502020204030204" pitchFamily="34" charset="0"/>
              </a:rPr>
              <a:t>14/14)</a:t>
            </a:r>
            <a:endParaRPr lang="en-IN" altLang="en-US" sz="3600" dirty="0">
              <a:solidFill>
                <a:schemeClr val="bg1"/>
              </a:solidFill>
              <a:latin typeface="Calibri" panose="020F0502020204030204" pitchFamily="34" charset="0"/>
              <a:cs typeface="Calibri" panose="020F050202020403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37886808"/>
              </p:ext>
            </p:extLst>
          </p:nvPr>
        </p:nvGraphicFramePr>
        <p:xfrm>
          <a:off x="1207899" y="2638446"/>
          <a:ext cx="8209057" cy="3705655"/>
        </p:xfrm>
        <a:graphic>
          <a:graphicData uri="http://schemas.openxmlformats.org/drawingml/2006/table">
            <a:tbl>
              <a:tblPr firstRow="1" bandRow="1">
                <a:tableStyleId>{D7AC3CCA-C797-4891-BE02-D94E43425B78}</a:tableStyleId>
              </a:tblPr>
              <a:tblGrid>
                <a:gridCol w="1255077">
                  <a:extLst>
                    <a:ext uri="{9D8B030D-6E8A-4147-A177-3AD203B41FA5}">
                      <a16:colId xmlns="" xmlns:a16="http://schemas.microsoft.com/office/drawing/2014/main" val="20000"/>
                    </a:ext>
                  </a:extLst>
                </a:gridCol>
                <a:gridCol w="1124395">
                  <a:extLst>
                    <a:ext uri="{9D8B030D-6E8A-4147-A177-3AD203B41FA5}">
                      <a16:colId xmlns="" xmlns:a16="http://schemas.microsoft.com/office/drawing/2014/main" val="20001"/>
                    </a:ext>
                  </a:extLst>
                </a:gridCol>
                <a:gridCol w="1524403">
                  <a:extLst>
                    <a:ext uri="{9D8B030D-6E8A-4147-A177-3AD203B41FA5}">
                      <a16:colId xmlns="" xmlns:a16="http://schemas.microsoft.com/office/drawing/2014/main" val="20003"/>
                    </a:ext>
                  </a:extLst>
                </a:gridCol>
                <a:gridCol w="1155867">
                  <a:extLst>
                    <a:ext uri="{9D8B030D-6E8A-4147-A177-3AD203B41FA5}">
                      <a16:colId xmlns="" xmlns:a16="http://schemas.microsoft.com/office/drawing/2014/main" val="20004"/>
                    </a:ext>
                  </a:extLst>
                </a:gridCol>
                <a:gridCol w="1286525">
                  <a:extLst>
                    <a:ext uri="{9D8B030D-6E8A-4147-A177-3AD203B41FA5}">
                      <a16:colId xmlns="" xmlns:a16="http://schemas.microsoft.com/office/drawing/2014/main" val="20005"/>
                    </a:ext>
                  </a:extLst>
                </a:gridCol>
                <a:gridCol w="932417">
                  <a:extLst>
                    <a:ext uri="{9D8B030D-6E8A-4147-A177-3AD203B41FA5}">
                      <a16:colId xmlns="" xmlns:a16="http://schemas.microsoft.com/office/drawing/2014/main" val="20006"/>
                    </a:ext>
                  </a:extLst>
                </a:gridCol>
                <a:gridCol w="930373">
                  <a:extLst>
                    <a:ext uri="{9D8B030D-6E8A-4147-A177-3AD203B41FA5}">
                      <a16:colId xmlns="" xmlns:a16="http://schemas.microsoft.com/office/drawing/2014/main" val="20007"/>
                    </a:ext>
                  </a:extLst>
                </a:gridCol>
              </a:tblGrid>
              <a:tr h="445620">
                <a:tc>
                  <a:txBody>
                    <a:bodyPr/>
                    <a:lstStyle/>
                    <a:p>
                      <a:pPr algn="l"/>
                      <a:r>
                        <a:rPr lang="en-US" sz="1800" dirty="0" smtClean="0">
                          <a:latin typeface="Calibri" panose="020F0502020204030204" pitchFamily="34" charset="0"/>
                          <a:cs typeface="Calibri" panose="020F0502020204030204" pitchFamily="34" charset="0"/>
                        </a:rPr>
                        <a:t>Student ID</a:t>
                      </a:r>
                    </a:p>
                    <a:p>
                      <a:pPr algn="l"/>
                      <a:r>
                        <a:rPr lang="en-US" sz="1800" dirty="0" smtClean="0">
                          <a:latin typeface="Calibri" panose="020F0502020204030204" pitchFamily="34" charset="0"/>
                          <a:cs typeface="Calibri" panose="020F0502020204030204" pitchFamily="34" charset="0"/>
                        </a:rPr>
                        <a:t>Allotted</a:t>
                      </a:r>
                      <a:endParaRPr lang="en-US" sz="1800" dirty="0">
                        <a:latin typeface="Calibri" panose="020F0502020204030204" pitchFamily="34" charset="0"/>
                        <a:cs typeface="Calibri" panose="020F0502020204030204" pitchFamily="34" charset="0"/>
                      </a:endParaRPr>
                    </a:p>
                  </a:txBody>
                  <a:tcPr marL="84402" marR="84402" marT="45719" marB="45719" anchor="ctr"/>
                </a:tc>
                <a:tc>
                  <a:txBody>
                    <a:bodyPr/>
                    <a:lstStyle/>
                    <a:p>
                      <a:pPr algn="l"/>
                      <a:r>
                        <a:rPr lang="en-US" sz="1800" dirty="0" smtClean="0">
                          <a:latin typeface="Calibri" panose="020F0502020204030204" pitchFamily="34" charset="0"/>
                          <a:cs typeface="Calibri" panose="020F0502020204030204" pitchFamily="34" charset="0"/>
                        </a:rPr>
                        <a:t>Name of the Student </a:t>
                      </a:r>
                      <a:endParaRPr lang="en-US" sz="1800" dirty="0">
                        <a:latin typeface="Calibri" panose="020F0502020204030204" pitchFamily="34" charset="0"/>
                        <a:cs typeface="Calibri" panose="020F0502020204030204" pitchFamily="34" charset="0"/>
                      </a:endParaRPr>
                    </a:p>
                  </a:txBody>
                  <a:tcPr marL="84402" marR="84402" marT="45719" marB="45719"/>
                </a:tc>
                <a:tc>
                  <a:txBody>
                    <a:bodyPr/>
                    <a:lstStyle/>
                    <a:p>
                      <a:pPr algn="l"/>
                      <a:r>
                        <a:rPr lang="en-US" sz="1800" dirty="0" smtClean="0">
                          <a:latin typeface="Calibri" panose="020F0502020204030204" pitchFamily="34" charset="0"/>
                          <a:cs typeface="Calibri" panose="020F0502020204030204" pitchFamily="34" charset="0"/>
                        </a:rPr>
                        <a:t>Attendance </a:t>
                      </a:r>
                      <a:endParaRPr lang="en-US" sz="1800" dirty="0">
                        <a:latin typeface="Calibri" panose="020F0502020204030204" pitchFamily="34" charset="0"/>
                        <a:cs typeface="Calibri" panose="020F0502020204030204" pitchFamily="34" charset="0"/>
                      </a:endParaRPr>
                    </a:p>
                  </a:txBody>
                  <a:tcPr marL="84402" marR="84402" marT="45719" marB="45719" anchor="ctr"/>
                </a:tc>
                <a:tc>
                  <a:txBody>
                    <a:bodyPr/>
                    <a:lstStyle/>
                    <a:p>
                      <a:pPr algn="l"/>
                      <a:r>
                        <a:rPr lang="en-US" sz="1800" dirty="0" smtClean="0">
                          <a:latin typeface="Calibri" panose="020F0502020204030204" pitchFamily="34" charset="0"/>
                          <a:cs typeface="Calibri" panose="020F0502020204030204" pitchFamily="34" charset="0"/>
                        </a:rPr>
                        <a:t>Gender</a:t>
                      </a:r>
                      <a:endParaRPr lang="en-US" sz="1800" dirty="0">
                        <a:latin typeface="Calibri" panose="020F0502020204030204" pitchFamily="34" charset="0"/>
                        <a:cs typeface="Calibri" panose="020F0502020204030204" pitchFamily="34" charset="0"/>
                      </a:endParaRPr>
                    </a:p>
                  </a:txBody>
                  <a:tcPr marL="84402" marR="84402" marT="45719" marB="45719" anchor="ctr"/>
                </a:tc>
                <a:tc>
                  <a:txBody>
                    <a:bodyPr/>
                    <a:lstStyle/>
                    <a:p>
                      <a:pPr algn="l"/>
                      <a:r>
                        <a:rPr lang="en-US" sz="1800" dirty="0" smtClean="0">
                          <a:latin typeface="Calibri" panose="020F0502020204030204" pitchFamily="34" charset="0"/>
                          <a:cs typeface="Calibri" panose="020F0502020204030204" pitchFamily="34" charset="0"/>
                        </a:rPr>
                        <a:t>Category</a:t>
                      </a:r>
                      <a:endParaRPr lang="en-US" sz="1800" dirty="0">
                        <a:latin typeface="Calibri" panose="020F0502020204030204" pitchFamily="34" charset="0"/>
                        <a:cs typeface="Calibri" panose="020F0502020204030204" pitchFamily="34" charset="0"/>
                      </a:endParaRPr>
                    </a:p>
                  </a:txBody>
                  <a:tcPr marL="84402" marR="84402" marT="45719" marB="45719" anchor="ctr"/>
                </a:tc>
                <a:tc>
                  <a:txBody>
                    <a:bodyPr/>
                    <a:lstStyle/>
                    <a:p>
                      <a:pPr algn="l"/>
                      <a:r>
                        <a:rPr lang="en-US" sz="1800" dirty="0" smtClean="0">
                          <a:latin typeface="Calibri" panose="020F0502020204030204" pitchFamily="34" charset="0"/>
                          <a:cs typeface="Calibri" panose="020F0502020204030204" pitchFamily="34" charset="0"/>
                        </a:rPr>
                        <a:t>CWSN</a:t>
                      </a:r>
                      <a:endParaRPr lang="en-US" sz="1800" dirty="0">
                        <a:latin typeface="Calibri" panose="020F0502020204030204" pitchFamily="34" charset="0"/>
                        <a:cs typeface="Calibri" panose="020F0502020204030204" pitchFamily="34" charset="0"/>
                      </a:endParaRPr>
                    </a:p>
                  </a:txBody>
                  <a:tcPr marL="84402" marR="84402" marT="45719" marB="45719" anchor="ctr"/>
                </a:tc>
                <a:tc>
                  <a:txBody>
                    <a:bodyPr/>
                    <a:lstStyle/>
                    <a:p>
                      <a:pPr algn="l"/>
                      <a:r>
                        <a:rPr lang="en-US" sz="1800" dirty="0" smtClean="0">
                          <a:latin typeface="Calibri" panose="020F0502020204030204" pitchFamily="34" charset="0"/>
                          <a:cs typeface="Calibri" panose="020F0502020204030204" pitchFamily="34" charset="0"/>
                        </a:rPr>
                        <a:t>Test Form No</a:t>
                      </a:r>
                      <a:endParaRPr lang="en-US" sz="1800" dirty="0">
                        <a:latin typeface="Calibri" panose="020F0502020204030204" pitchFamily="34" charset="0"/>
                        <a:cs typeface="Calibri" panose="020F0502020204030204" pitchFamily="34" charset="0"/>
                      </a:endParaRPr>
                    </a:p>
                  </a:txBody>
                  <a:tcPr marL="84402" marR="84402" marT="45719" marB="45719"/>
                </a:tc>
                <a:extLst>
                  <a:ext uri="{0D108BD9-81ED-4DB2-BD59-A6C34878D82A}">
                    <a16:rowId xmlns="" xmlns:a16="http://schemas.microsoft.com/office/drawing/2014/main" val="10000"/>
                  </a:ext>
                </a:extLst>
              </a:tr>
              <a:tr h="398751">
                <a:tc>
                  <a:txBody>
                    <a:bodyPr/>
                    <a:lstStyle/>
                    <a:p>
                      <a:pPr algn="ctr"/>
                      <a:r>
                        <a:rPr lang="en-US" sz="1800" dirty="0" smtClean="0">
                          <a:latin typeface="Calibri" panose="020F0502020204030204" pitchFamily="34" charset="0"/>
                          <a:cs typeface="Calibri" panose="020F0502020204030204" pitchFamily="34" charset="0"/>
                        </a:rPr>
                        <a:t>01</a:t>
                      </a:r>
                      <a:endParaRPr lang="en-US" sz="1800" dirty="0">
                        <a:latin typeface="Calibri" panose="020F0502020204030204" pitchFamily="34" charset="0"/>
                        <a:cs typeface="Calibri" panose="020F0502020204030204" pitchFamily="34" charset="0"/>
                      </a:endParaRPr>
                    </a:p>
                  </a:txBody>
                  <a:tcPr marL="84402" marR="84402" marT="45719" marB="45719"/>
                </a:tc>
                <a:tc>
                  <a:txBody>
                    <a:bodyPr/>
                    <a:lstStyle/>
                    <a:p>
                      <a:r>
                        <a:rPr lang="en-US" sz="1800" dirty="0" smtClean="0">
                          <a:latin typeface="Calibri" panose="020F0502020204030204" pitchFamily="34" charset="0"/>
                          <a:cs typeface="Calibri" panose="020F0502020204030204" pitchFamily="34" charset="0"/>
                        </a:rPr>
                        <a:t>Rajni</a:t>
                      </a:r>
                      <a:endParaRPr lang="en-US" sz="1800" dirty="0">
                        <a:latin typeface="Calibri" panose="020F0502020204030204" pitchFamily="34" charset="0"/>
                        <a:cs typeface="Calibri" panose="020F0502020204030204" pitchFamily="34" charset="0"/>
                      </a:endParaRPr>
                    </a:p>
                  </a:txBody>
                  <a:tcPr marL="84402" marR="84402" marT="45719" marB="45719"/>
                </a:tc>
                <a:tc>
                  <a:txBody>
                    <a:bodyPr/>
                    <a:lstStyle/>
                    <a:p>
                      <a:pPr algn="ctr"/>
                      <a:r>
                        <a:rPr lang="en-US" dirty="0" smtClean="0"/>
                        <a:t>A</a:t>
                      </a:r>
                      <a:endParaRPr lang="en-US" dirty="0"/>
                    </a:p>
                  </a:txBody>
                  <a:tcPr marL="84402" marR="84402" marT="45719" marB="45719"/>
                </a:tc>
                <a:tc>
                  <a:txBody>
                    <a:bodyPr/>
                    <a:lstStyle/>
                    <a:p>
                      <a:pPr algn="ctr"/>
                      <a:r>
                        <a:rPr lang="en-US" sz="1800" dirty="0" smtClean="0">
                          <a:latin typeface="Calibri" panose="020F0502020204030204" pitchFamily="34" charset="0"/>
                          <a:cs typeface="Calibri" panose="020F0502020204030204" pitchFamily="34" charset="0"/>
                        </a:rPr>
                        <a:t>F</a:t>
                      </a:r>
                      <a:endParaRPr lang="en-US" sz="1800" dirty="0">
                        <a:latin typeface="Calibri" panose="020F0502020204030204" pitchFamily="34" charset="0"/>
                        <a:cs typeface="Calibri" panose="020F0502020204030204" pitchFamily="34" charset="0"/>
                      </a:endParaRPr>
                    </a:p>
                  </a:txBody>
                  <a:tcPr marL="84402" marR="84402" marT="45719" marB="45719"/>
                </a:tc>
                <a:tc>
                  <a:txBody>
                    <a:bodyPr/>
                    <a:lstStyle/>
                    <a:p>
                      <a:pPr algn="ctr"/>
                      <a:r>
                        <a:rPr lang="en-US" sz="1800" dirty="0" smtClean="0">
                          <a:latin typeface="Calibri" panose="020F0502020204030204" pitchFamily="34" charset="0"/>
                          <a:cs typeface="Calibri" panose="020F0502020204030204" pitchFamily="34" charset="0"/>
                        </a:rPr>
                        <a:t>GEN</a:t>
                      </a:r>
                      <a:endParaRPr lang="en-US" sz="1800" dirty="0">
                        <a:latin typeface="Calibri" panose="020F0502020204030204" pitchFamily="34" charset="0"/>
                        <a:cs typeface="Calibri" panose="020F0502020204030204" pitchFamily="34" charset="0"/>
                      </a:endParaRPr>
                    </a:p>
                  </a:txBody>
                  <a:tcPr marL="84402" marR="84402" marT="45719" marB="45719"/>
                </a:tc>
                <a:tc>
                  <a:txBody>
                    <a:bodyPr/>
                    <a:lstStyle/>
                    <a:p>
                      <a:endParaRPr lang="en-US" sz="1800" dirty="0">
                        <a:latin typeface="Calibri" panose="020F0502020204030204" pitchFamily="34" charset="0"/>
                        <a:cs typeface="Calibri" panose="020F0502020204030204" pitchFamily="34" charset="0"/>
                      </a:endParaRPr>
                    </a:p>
                  </a:txBody>
                  <a:tcPr marL="84402" marR="84402" marT="45719" marB="45719"/>
                </a:tc>
                <a:tc>
                  <a:txBody>
                    <a:bodyPr/>
                    <a:lstStyle/>
                    <a:p>
                      <a:pPr algn="ctr"/>
                      <a:r>
                        <a:rPr lang="en-US" sz="1800" dirty="0" smtClean="0">
                          <a:latin typeface="Calibri" panose="020F0502020204030204" pitchFamily="34" charset="0"/>
                          <a:cs typeface="Calibri" panose="020F0502020204030204" pitchFamily="34" charset="0"/>
                        </a:rPr>
                        <a:t>11</a:t>
                      </a:r>
                      <a:endParaRPr lang="en-US" sz="1800" dirty="0">
                        <a:latin typeface="Calibri" panose="020F0502020204030204" pitchFamily="34" charset="0"/>
                        <a:cs typeface="Calibri" panose="020F0502020204030204" pitchFamily="34" charset="0"/>
                      </a:endParaRPr>
                    </a:p>
                  </a:txBody>
                  <a:tcPr marL="84402" marR="84402" marT="45719" marB="45719"/>
                </a:tc>
                <a:extLst>
                  <a:ext uri="{0D108BD9-81ED-4DB2-BD59-A6C34878D82A}">
                    <a16:rowId xmlns="" xmlns:a16="http://schemas.microsoft.com/office/drawing/2014/main" val="10001"/>
                  </a:ext>
                </a:extLst>
              </a:tr>
              <a:tr h="398751">
                <a:tc>
                  <a:txBody>
                    <a:bodyPr/>
                    <a:lstStyle/>
                    <a:p>
                      <a:pPr algn="ctr"/>
                      <a:r>
                        <a:rPr lang="en-US" sz="1800" dirty="0" smtClean="0">
                          <a:latin typeface="Calibri" panose="020F0502020204030204" pitchFamily="34" charset="0"/>
                          <a:cs typeface="Calibri" panose="020F0502020204030204" pitchFamily="34" charset="0"/>
                        </a:rPr>
                        <a:t>02</a:t>
                      </a:r>
                      <a:endParaRPr lang="en-US" sz="1800" dirty="0">
                        <a:latin typeface="Calibri" panose="020F0502020204030204" pitchFamily="34" charset="0"/>
                        <a:cs typeface="Calibri" panose="020F0502020204030204" pitchFamily="34" charset="0"/>
                      </a:endParaRPr>
                    </a:p>
                  </a:txBody>
                  <a:tcPr marL="84402" marR="84402" marT="45719" marB="45719"/>
                </a:tc>
                <a:tc>
                  <a:txBody>
                    <a:bodyPr/>
                    <a:lstStyle/>
                    <a:p>
                      <a:r>
                        <a:rPr lang="en-US" sz="1800" dirty="0" smtClean="0">
                          <a:latin typeface="Calibri" panose="020F0502020204030204" pitchFamily="34" charset="0"/>
                          <a:cs typeface="Calibri" panose="020F0502020204030204" pitchFamily="34" charset="0"/>
                        </a:rPr>
                        <a:t>Suresh</a:t>
                      </a:r>
                      <a:endParaRPr lang="en-US" sz="1800" dirty="0">
                        <a:latin typeface="Calibri" panose="020F0502020204030204" pitchFamily="34" charset="0"/>
                        <a:cs typeface="Calibri" panose="020F0502020204030204" pitchFamily="34" charset="0"/>
                      </a:endParaRPr>
                    </a:p>
                  </a:txBody>
                  <a:tcPr marL="84402" marR="84402" marT="45719" marB="45719"/>
                </a:tc>
                <a:tc>
                  <a:txBody>
                    <a:bodyPr/>
                    <a:lstStyle/>
                    <a:p>
                      <a:pPr algn="ctr"/>
                      <a:r>
                        <a:rPr lang="en-US" dirty="0" smtClean="0"/>
                        <a:t>A</a:t>
                      </a:r>
                      <a:endParaRPr lang="en-US" dirty="0"/>
                    </a:p>
                  </a:txBody>
                  <a:tcPr marL="84402" marR="84402" marT="45719" marB="45719"/>
                </a:tc>
                <a:tc>
                  <a:txBody>
                    <a:bodyPr/>
                    <a:lstStyle/>
                    <a:p>
                      <a:pPr algn="ctr"/>
                      <a:r>
                        <a:rPr lang="en-US" sz="1800" dirty="0" smtClean="0">
                          <a:latin typeface="Calibri" panose="020F0502020204030204" pitchFamily="34" charset="0"/>
                          <a:cs typeface="Calibri" panose="020F0502020204030204" pitchFamily="34" charset="0"/>
                        </a:rPr>
                        <a:t>M</a:t>
                      </a:r>
                      <a:endParaRPr lang="en-US" sz="1800" dirty="0">
                        <a:latin typeface="Calibri" panose="020F0502020204030204" pitchFamily="34" charset="0"/>
                        <a:cs typeface="Calibri" panose="020F0502020204030204" pitchFamily="34" charset="0"/>
                      </a:endParaRPr>
                    </a:p>
                  </a:txBody>
                  <a:tcPr marL="84402" marR="84402" marT="45719" marB="45719"/>
                </a:tc>
                <a:tc>
                  <a:txBody>
                    <a:bodyPr/>
                    <a:lstStyle/>
                    <a:p>
                      <a:pPr algn="ctr"/>
                      <a:r>
                        <a:rPr lang="en-US" sz="1800" dirty="0" smtClean="0">
                          <a:latin typeface="Calibri" panose="020F0502020204030204" pitchFamily="34" charset="0"/>
                          <a:cs typeface="Calibri" panose="020F0502020204030204" pitchFamily="34" charset="0"/>
                        </a:rPr>
                        <a:t>SC</a:t>
                      </a:r>
                      <a:endParaRPr lang="en-US" sz="1800" dirty="0">
                        <a:latin typeface="Calibri" panose="020F0502020204030204" pitchFamily="34" charset="0"/>
                        <a:cs typeface="Calibri" panose="020F0502020204030204" pitchFamily="34" charset="0"/>
                      </a:endParaRPr>
                    </a:p>
                  </a:txBody>
                  <a:tcPr marL="84402" marR="84402" marT="45719" marB="45719"/>
                </a:tc>
                <a:tc>
                  <a:txBody>
                    <a:bodyPr/>
                    <a:lstStyle/>
                    <a:p>
                      <a:endParaRPr lang="en-US" sz="1800" dirty="0">
                        <a:latin typeface="Calibri" panose="020F0502020204030204" pitchFamily="34" charset="0"/>
                        <a:cs typeface="Calibri" panose="020F0502020204030204" pitchFamily="34" charset="0"/>
                      </a:endParaRPr>
                    </a:p>
                  </a:txBody>
                  <a:tcPr marL="84402" marR="84402" marT="45719" marB="45719"/>
                </a:tc>
                <a:tc>
                  <a:txBody>
                    <a:bodyPr/>
                    <a:lstStyle/>
                    <a:p>
                      <a:pPr algn="ctr"/>
                      <a:r>
                        <a:rPr lang="en-US" sz="1800" dirty="0" smtClean="0">
                          <a:latin typeface="Calibri" panose="020F0502020204030204" pitchFamily="34" charset="0"/>
                          <a:cs typeface="Calibri" panose="020F0502020204030204" pitchFamily="34" charset="0"/>
                        </a:rPr>
                        <a:t>21</a:t>
                      </a:r>
                      <a:endParaRPr lang="en-US" sz="1800" dirty="0">
                        <a:latin typeface="Calibri" panose="020F0502020204030204" pitchFamily="34" charset="0"/>
                        <a:cs typeface="Calibri" panose="020F0502020204030204" pitchFamily="34" charset="0"/>
                      </a:endParaRPr>
                    </a:p>
                  </a:txBody>
                  <a:tcPr marL="84402" marR="84402" marT="45719" marB="45719"/>
                </a:tc>
                <a:extLst>
                  <a:ext uri="{0D108BD9-81ED-4DB2-BD59-A6C34878D82A}">
                    <a16:rowId xmlns="" xmlns:a16="http://schemas.microsoft.com/office/drawing/2014/main" val="10002"/>
                  </a:ext>
                </a:extLst>
              </a:tr>
              <a:tr h="398751">
                <a:tc>
                  <a:txBody>
                    <a:bodyPr/>
                    <a:lstStyle/>
                    <a:p>
                      <a:pPr algn="ctr"/>
                      <a:r>
                        <a:rPr lang="en-US" sz="1800" dirty="0" smtClean="0">
                          <a:latin typeface="Calibri" panose="020F0502020204030204" pitchFamily="34" charset="0"/>
                          <a:cs typeface="Calibri" panose="020F0502020204030204" pitchFamily="34" charset="0"/>
                        </a:rPr>
                        <a:t>03</a:t>
                      </a:r>
                      <a:endParaRPr lang="en-US" sz="1800" dirty="0">
                        <a:latin typeface="Calibri" panose="020F0502020204030204" pitchFamily="34" charset="0"/>
                        <a:cs typeface="Calibri" panose="020F0502020204030204" pitchFamily="34" charset="0"/>
                      </a:endParaRPr>
                    </a:p>
                  </a:txBody>
                  <a:tcPr marL="84402" marR="84402" marT="45719" marB="45719"/>
                </a:tc>
                <a:tc>
                  <a:txBody>
                    <a:bodyPr/>
                    <a:lstStyle/>
                    <a:p>
                      <a:r>
                        <a:rPr lang="en-US" sz="1800" dirty="0" smtClean="0">
                          <a:latin typeface="Calibri" panose="020F0502020204030204" pitchFamily="34" charset="0"/>
                          <a:cs typeface="Calibri" panose="020F0502020204030204" pitchFamily="34" charset="0"/>
                        </a:rPr>
                        <a:t>Iqbal</a:t>
                      </a:r>
                      <a:endParaRPr lang="en-US" sz="1800" dirty="0">
                        <a:latin typeface="Calibri" panose="020F0502020204030204" pitchFamily="34" charset="0"/>
                        <a:cs typeface="Calibri" panose="020F0502020204030204" pitchFamily="34" charset="0"/>
                      </a:endParaRPr>
                    </a:p>
                  </a:txBody>
                  <a:tcPr marL="84402" marR="84402" marT="45719" marB="45719"/>
                </a:tc>
                <a:tc>
                  <a:txBody>
                    <a:bodyPr/>
                    <a:lstStyle/>
                    <a:p>
                      <a:pPr algn="ctr"/>
                      <a:r>
                        <a:rPr lang="en-US" dirty="0" smtClean="0"/>
                        <a:t>A</a:t>
                      </a:r>
                      <a:endParaRPr lang="en-US" dirty="0"/>
                    </a:p>
                  </a:txBody>
                  <a:tcPr marL="84402" marR="84402" marT="45719" marB="45719"/>
                </a:tc>
                <a:tc>
                  <a:txBody>
                    <a:bodyPr/>
                    <a:lstStyle/>
                    <a:p>
                      <a:pPr algn="ctr"/>
                      <a:r>
                        <a:rPr lang="en-US" sz="1800" dirty="0" smtClean="0">
                          <a:latin typeface="Calibri" panose="020F0502020204030204" pitchFamily="34" charset="0"/>
                          <a:cs typeface="Calibri" panose="020F0502020204030204" pitchFamily="34" charset="0"/>
                        </a:rPr>
                        <a:t>M</a:t>
                      </a:r>
                      <a:endParaRPr lang="en-US" sz="1800" dirty="0">
                        <a:latin typeface="Calibri" panose="020F0502020204030204" pitchFamily="34" charset="0"/>
                        <a:cs typeface="Calibri" panose="020F0502020204030204" pitchFamily="34" charset="0"/>
                      </a:endParaRPr>
                    </a:p>
                  </a:txBody>
                  <a:tcPr marL="84402" marR="84402" marT="45719" marB="45719"/>
                </a:tc>
                <a:tc>
                  <a:txBody>
                    <a:bodyPr/>
                    <a:lstStyle/>
                    <a:p>
                      <a:pPr algn="ctr"/>
                      <a:r>
                        <a:rPr lang="en-US" sz="1800" dirty="0" smtClean="0">
                          <a:latin typeface="Calibri" panose="020F0502020204030204" pitchFamily="34" charset="0"/>
                          <a:cs typeface="Calibri" panose="020F0502020204030204" pitchFamily="34" charset="0"/>
                        </a:rPr>
                        <a:t>ST</a:t>
                      </a:r>
                      <a:endParaRPr lang="en-US" sz="1800" dirty="0">
                        <a:latin typeface="Calibri" panose="020F0502020204030204" pitchFamily="34" charset="0"/>
                        <a:cs typeface="Calibri" panose="020F0502020204030204" pitchFamily="34" charset="0"/>
                      </a:endParaRPr>
                    </a:p>
                  </a:txBody>
                  <a:tcPr marL="84402" marR="84402" marT="45719" marB="45719"/>
                </a:tc>
                <a:tc>
                  <a:txBody>
                    <a:bodyPr/>
                    <a:lstStyle/>
                    <a:p>
                      <a:pPr algn="ctr"/>
                      <a:r>
                        <a:rPr lang="en-US" sz="1800" dirty="0" smtClean="0">
                          <a:latin typeface="Calibri" panose="020F0502020204030204" pitchFamily="34" charset="0"/>
                          <a:cs typeface="Calibri" panose="020F0502020204030204" pitchFamily="34" charset="0"/>
                        </a:rPr>
                        <a:t> VI</a:t>
                      </a:r>
                      <a:endParaRPr lang="en-US" sz="1800" dirty="0">
                        <a:latin typeface="Calibri" panose="020F0502020204030204" pitchFamily="34" charset="0"/>
                        <a:cs typeface="Calibri" panose="020F0502020204030204" pitchFamily="34" charset="0"/>
                      </a:endParaRPr>
                    </a:p>
                  </a:txBody>
                  <a:tcPr marL="84402" marR="84402" marT="45719" marB="45719"/>
                </a:tc>
                <a:tc>
                  <a:txBody>
                    <a:bodyPr/>
                    <a:lstStyle/>
                    <a:p>
                      <a:pPr algn="ctr"/>
                      <a:r>
                        <a:rPr lang="en-US" sz="1800" dirty="0" smtClean="0">
                          <a:latin typeface="Calibri" panose="020F0502020204030204" pitchFamily="34" charset="0"/>
                          <a:cs typeface="Calibri" panose="020F0502020204030204" pitchFamily="34" charset="0"/>
                        </a:rPr>
                        <a:t>31</a:t>
                      </a:r>
                      <a:endParaRPr lang="en-US" sz="1800" dirty="0">
                        <a:latin typeface="Calibri" panose="020F0502020204030204" pitchFamily="34" charset="0"/>
                        <a:cs typeface="Calibri" panose="020F0502020204030204" pitchFamily="34" charset="0"/>
                      </a:endParaRPr>
                    </a:p>
                  </a:txBody>
                  <a:tcPr marL="84402" marR="84402" marT="45719" marB="45719"/>
                </a:tc>
                <a:extLst>
                  <a:ext uri="{0D108BD9-81ED-4DB2-BD59-A6C34878D82A}">
                    <a16:rowId xmlns="" xmlns:a16="http://schemas.microsoft.com/office/drawing/2014/main" val="10003"/>
                  </a:ext>
                </a:extLst>
              </a:tr>
              <a:tr h="398751">
                <a:tc>
                  <a:txBody>
                    <a:bodyPr/>
                    <a:lstStyle/>
                    <a:p>
                      <a:pPr algn="ctr"/>
                      <a:r>
                        <a:rPr lang="en-US" sz="1800" dirty="0" smtClean="0">
                          <a:latin typeface="Calibri" panose="020F0502020204030204" pitchFamily="34" charset="0"/>
                          <a:cs typeface="Calibri" panose="020F0502020204030204" pitchFamily="34" charset="0"/>
                        </a:rPr>
                        <a:t>04</a:t>
                      </a:r>
                      <a:endParaRPr lang="en-US" sz="1800" dirty="0">
                        <a:latin typeface="Calibri" panose="020F0502020204030204" pitchFamily="34" charset="0"/>
                        <a:cs typeface="Calibri" panose="020F0502020204030204" pitchFamily="34" charset="0"/>
                      </a:endParaRPr>
                    </a:p>
                  </a:txBody>
                  <a:tcPr marL="84402" marR="84402" marT="45719" marB="45719"/>
                </a:tc>
                <a:tc>
                  <a:txBody>
                    <a:bodyPr/>
                    <a:lstStyle/>
                    <a:p>
                      <a:r>
                        <a:rPr lang="en-US" sz="1800" dirty="0" smtClean="0">
                          <a:latin typeface="Calibri" panose="020F0502020204030204" pitchFamily="34" charset="0"/>
                          <a:cs typeface="Calibri" panose="020F0502020204030204" pitchFamily="34" charset="0"/>
                        </a:rPr>
                        <a:t>Radha</a:t>
                      </a:r>
                      <a:endParaRPr lang="en-US" sz="1800" dirty="0">
                        <a:latin typeface="Calibri" panose="020F0502020204030204" pitchFamily="34" charset="0"/>
                        <a:cs typeface="Calibri" panose="020F0502020204030204" pitchFamily="34" charset="0"/>
                      </a:endParaRPr>
                    </a:p>
                  </a:txBody>
                  <a:tcPr marL="84402" marR="84402" marT="45719" marB="45719"/>
                </a:tc>
                <a:tc>
                  <a:txBody>
                    <a:bodyPr/>
                    <a:lstStyle/>
                    <a:p>
                      <a:pPr algn="ctr"/>
                      <a:r>
                        <a:rPr lang="en-US" dirty="0" smtClean="0"/>
                        <a:t>A</a:t>
                      </a:r>
                      <a:endParaRPr lang="en-US" dirty="0"/>
                    </a:p>
                  </a:txBody>
                  <a:tcPr marL="84402" marR="84402" marT="45719" marB="45719"/>
                </a:tc>
                <a:tc>
                  <a:txBody>
                    <a:bodyPr/>
                    <a:lstStyle/>
                    <a:p>
                      <a:pPr algn="ctr"/>
                      <a:r>
                        <a:rPr lang="en-US" sz="1800" dirty="0" smtClean="0">
                          <a:latin typeface="Calibri" panose="020F0502020204030204" pitchFamily="34" charset="0"/>
                          <a:cs typeface="Calibri" panose="020F0502020204030204" pitchFamily="34" charset="0"/>
                        </a:rPr>
                        <a:t>F</a:t>
                      </a:r>
                      <a:endParaRPr lang="en-US" sz="1800" dirty="0">
                        <a:latin typeface="Calibri" panose="020F0502020204030204" pitchFamily="34" charset="0"/>
                        <a:cs typeface="Calibri" panose="020F0502020204030204" pitchFamily="34" charset="0"/>
                      </a:endParaRPr>
                    </a:p>
                  </a:txBody>
                  <a:tcPr marL="84402" marR="84402" marT="45719" marB="45719"/>
                </a:tc>
                <a:tc>
                  <a:txBody>
                    <a:bodyPr/>
                    <a:lstStyle/>
                    <a:p>
                      <a:pPr algn="ctr"/>
                      <a:r>
                        <a:rPr lang="en-US" sz="1800" dirty="0" smtClean="0">
                          <a:latin typeface="Calibri" panose="020F0502020204030204" pitchFamily="34" charset="0"/>
                          <a:cs typeface="Calibri" panose="020F0502020204030204" pitchFamily="34" charset="0"/>
                        </a:rPr>
                        <a:t>SC</a:t>
                      </a:r>
                      <a:endParaRPr lang="en-US" sz="1800" dirty="0">
                        <a:latin typeface="Calibri" panose="020F0502020204030204" pitchFamily="34" charset="0"/>
                        <a:cs typeface="Calibri" panose="020F0502020204030204" pitchFamily="34" charset="0"/>
                      </a:endParaRPr>
                    </a:p>
                  </a:txBody>
                  <a:tcPr marL="84402" marR="84402" marT="45719" marB="45719"/>
                </a:tc>
                <a:tc>
                  <a:txBody>
                    <a:bodyPr/>
                    <a:lstStyle/>
                    <a:p>
                      <a:endParaRPr lang="en-US" sz="1800" dirty="0">
                        <a:latin typeface="Calibri" panose="020F0502020204030204" pitchFamily="34" charset="0"/>
                        <a:cs typeface="Calibri" panose="020F0502020204030204" pitchFamily="34" charset="0"/>
                      </a:endParaRPr>
                    </a:p>
                  </a:txBody>
                  <a:tcPr marL="84402" marR="84402" marT="45719" marB="45719"/>
                </a:tc>
                <a:tc>
                  <a:txBody>
                    <a:bodyPr/>
                    <a:lstStyle/>
                    <a:p>
                      <a:pPr algn="ctr"/>
                      <a:r>
                        <a:rPr lang="en-US" sz="1800" dirty="0" smtClean="0">
                          <a:latin typeface="Calibri" panose="020F0502020204030204" pitchFamily="34" charset="0"/>
                          <a:cs typeface="Calibri" panose="020F0502020204030204" pitchFamily="34" charset="0"/>
                        </a:rPr>
                        <a:t>41</a:t>
                      </a:r>
                      <a:endParaRPr lang="en-US" sz="1800" dirty="0">
                        <a:latin typeface="Calibri" panose="020F0502020204030204" pitchFamily="34" charset="0"/>
                        <a:cs typeface="Calibri" panose="020F0502020204030204" pitchFamily="34" charset="0"/>
                      </a:endParaRPr>
                    </a:p>
                  </a:txBody>
                  <a:tcPr marL="84402" marR="84402" marT="45719" marB="45719"/>
                </a:tc>
                <a:extLst>
                  <a:ext uri="{0D108BD9-81ED-4DB2-BD59-A6C34878D82A}">
                    <a16:rowId xmlns="" xmlns:a16="http://schemas.microsoft.com/office/drawing/2014/main" val="10004"/>
                  </a:ext>
                </a:extLst>
              </a:tr>
              <a:tr h="398751">
                <a:tc>
                  <a:txBody>
                    <a:bodyPr/>
                    <a:lstStyle/>
                    <a:p>
                      <a:pPr algn="ctr"/>
                      <a:r>
                        <a:rPr lang="en-US" sz="1800" dirty="0" smtClean="0">
                          <a:latin typeface="Calibri" panose="020F0502020204030204" pitchFamily="34" charset="0"/>
                          <a:cs typeface="Calibri" panose="020F0502020204030204" pitchFamily="34" charset="0"/>
                        </a:rPr>
                        <a:t>05</a:t>
                      </a:r>
                      <a:endParaRPr lang="en-US" sz="1800" dirty="0">
                        <a:latin typeface="Calibri" panose="020F0502020204030204" pitchFamily="34" charset="0"/>
                        <a:cs typeface="Calibri" panose="020F0502020204030204" pitchFamily="34" charset="0"/>
                      </a:endParaRPr>
                    </a:p>
                  </a:txBody>
                  <a:tcPr marL="84402" marR="84402" marT="45719" marB="45719"/>
                </a:tc>
                <a:tc>
                  <a:txBody>
                    <a:bodyPr/>
                    <a:lstStyle/>
                    <a:p>
                      <a:r>
                        <a:rPr lang="en-US" sz="1800" dirty="0" smtClean="0">
                          <a:latin typeface="Calibri" panose="020F0502020204030204" pitchFamily="34" charset="0"/>
                          <a:cs typeface="Calibri" panose="020F0502020204030204" pitchFamily="34" charset="0"/>
                        </a:rPr>
                        <a:t>Anuj</a:t>
                      </a:r>
                      <a:endParaRPr lang="en-US" sz="1800" dirty="0">
                        <a:latin typeface="Calibri" panose="020F0502020204030204" pitchFamily="34" charset="0"/>
                        <a:cs typeface="Calibri" panose="020F0502020204030204" pitchFamily="34" charset="0"/>
                      </a:endParaRPr>
                    </a:p>
                  </a:txBody>
                  <a:tcPr marL="84402" marR="84402" marT="45719" marB="45719"/>
                </a:tc>
                <a:tc>
                  <a:txBody>
                    <a:bodyPr/>
                    <a:lstStyle/>
                    <a:p>
                      <a:pPr algn="ctr"/>
                      <a:r>
                        <a:rPr lang="en-US" dirty="0" smtClean="0"/>
                        <a:t>A</a:t>
                      </a:r>
                      <a:endParaRPr lang="en-US" dirty="0"/>
                    </a:p>
                  </a:txBody>
                  <a:tcPr marL="84402" marR="84402" marT="45719" marB="45719"/>
                </a:tc>
                <a:tc>
                  <a:txBody>
                    <a:bodyPr/>
                    <a:lstStyle/>
                    <a:p>
                      <a:pPr algn="ctr"/>
                      <a:r>
                        <a:rPr lang="en-US" sz="1800" dirty="0" smtClean="0">
                          <a:latin typeface="Calibri" panose="020F0502020204030204" pitchFamily="34" charset="0"/>
                          <a:cs typeface="Calibri" panose="020F0502020204030204" pitchFamily="34" charset="0"/>
                        </a:rPr>
                        <a:t>M</a:t>
                      </a:r>
                      <a:endParaRPr lang="en-US" sz="1800" dirty="0">
                        <a:latin typeface="Calibri" panose="020F0502020204030204" pitchFamily="34" charset="0"/>
                        <a:cs typeface="Calibri" panose="020F0502020204030204" pitchFamily="34" charset="0"/>
                      </a:endParaRPr>
                    </a:p>
                  </a:txBody>
                  <a:tcPr marL="84402" marR="84402" marT="45719" marB="45719"/>
                </a:tc>
                <a:tc>
                  <a:txBody>
                    <a:bodyPr/>
                    <a:lstStyle/>
                    <a:p>
                      <a:pPr algn="ctr"/>
                      <a:r>
                        <a:rPr lang="en-US" sz="1800" dirty="0" smtClean="0">
                          <a:latin typeface="Calibri" panose="020F0502020204030204" pitchFamily="34" charset="0"/>
                          <a:cs typeface="Calibri" panose="020F0502020204030204" pitchFamily="34" charset="0"/>
                        </a:rPr>
                        <a:t>SC</a:t>
                      </a:r>
                      <a:endParaRPr lang="en-US" sz="1800" dirty="0">
                        <a:latin typeface="Calibri" panose="020F0502020204030204" pitchFamily="34" charset="0"/>
                        <a:cs typeface="Calibri" panose="020F0502020204030204" pitchFamily="34" charset="0"/>
                      </a:endParaRPr>
                    </a:p>
                  </a:txBody>
                  <a:tcPr marL="84402" marR="84402" marT="45719" marB="45719"/>
                </a:tc>
                <a:tc>
                  <a:txBody>
                    <a:bodyPr/>
                    <a:lstStyle/>
                    <a:p>
                      <a:endParaRPr lang="en-US" sz="1800" dirty="0">
                        <a:latin typeface="Calibri" panose="020F0502020204030204" pitchFamily="34" charset="0"/>
                        <a:cs typeface="Calibri" panose="020F0502020204030204" pitchFamily="34" charset="0"/>
                      </a:endParaRPr>
                    </a:p>
                  </a:txBody>
                  <a:tcPr marL="84402" marR="84402" marT="45719" marB="45719"/>
                </a:tc>
                <a:tc>
                  <a:txBody>
                    <a:bodyPr/>
                    <a:lstStyle/>
                    <a:p>
                      <a:pPr algn="ctr"/>
                      <a:r>
                        <a:rPr lang="en-US" sz="1800" dirty="0" smtClean="0">
                          <a:latin typeface="Calibri" panose="020F0502020204030204" pitchFamily="34" charset="0"/>
                          <a:cs typeface="Calibri" panose="020F0502020204030204" pitchFamily="34" charset="0"/>
                        </a:rPr>
                        <a:t>51</a:t>
                      </a:r>
                      <a:endParaRPr lang="en-US" sz="1800" dirty="0">
                        <a:latin typeface="Calibri" panose="020F0502020204030204" pitchFamily="34" charset="0"/>
                        <a:cs typeface="Calibri" panose="020F0502020204030204" pitchFamily="34" charset="0"/>
                      </a:endParaRPr>
                    </a:p>
                  </a:txBody>
                  <a:tcPr marL="84402" marR="84402" marT="45719" marB="45719"/>
                </a:tc>
                <a:extLst>
                  <a:ext uri="{0D108BD9-81ED-4DB2-BD59-A6C34878D82A}">
                    <a16:rowId xmlns="" xmlns:a16="http://schemas.microsoft.com/office/drawing/2014/main" val="10005"/>
                  </a:ext>
                </a:extLst>
              </a:tr>
              <a:tr h="398751">
                <a:tc>
                  <a:txBody>
                    <a:bodyPr/>
                    <a:lstStyle/>
                    <a:p>
                      <a:pPr algn="ctr"/>
                      <a:r>
                        <a:rPr lang="en-US" sz="1800" dirty="0" smtClean="0">
                          <a:latin typeface="Calibri" panose="020F0502020204030204" pitchFamily="34" charset="0"/>
                          <a:cs typeface="Calibri" panose="020F0502020204030204" pitchFamily="34" charset="0"/>
                        </a:rPr>
                        <a:t>06</a:t>
                      </a:r>
                      <a:endParaRPr lang="en-US" sz="1800" dirty="0">
                        <a:latin typeface="Calibri" panose="020F0502020204030204" pitchFamily="34" charset="0"/>
                        <a:cs typeface="Calibri" panose="020F0502020204030204" pitchFamily="34" charset="0"/>
                      </a:endParaRPr>
                    </a:p>
                  </a:txBody>
                  <a:tcPr marL="84402" marR="84402" marT="45719" marB="45719"/>
                </a:tc>
                <a:tc>
                  <a:txBody>
                    <a:bodyPr/>
                    <a:lstStyle/>
                    <a:p>
                      <a:r>
                        <a:rPr lang="en-US" sz="1800" dirty="0" smtClean="0">
                          <a:latin typeface="Calibri" panose="020F0502020204030204" pitchFamily="34" charset="0"/>
                          <a:cs typeface="Calibri" panose="020F0502020204030204" pitchFamily="34" charset="0"/>
                        </a:rPr>
                        <a:t>Ketan</a:t>
                      </a:r>
                      <a:endParaRPr lang="en-US" sz="1800" dirty="0">
                        <a:latin typeface="Calibri" panose="020F0502020204030204" pitchFamily="34" charset="0"/>
                        <a:cs typeface="Calibri" panose="020F0502020204030204" pitchFamily="34" charset="0"/>
                      </a:endParaRPr>
                    </a:p>
                  </a:txBody>
                  <a:tcPr marL="84402" marR="84402" marT="45719" marB="45719"/>
                </a:tc>
                <a:tc>
                  <a:txBody>
                    <a:bodyPr/>
                    <a:lstStyle/>
                    <a:p>
                      <a:pPr algn="ctr"/>
                      <a:r>
                        <a:rPr lang="en-US" dirty="0" smtClean="0"/>
                        <a:t>A</a:t>
                      </a:r>
                      <a:endParaRPr lang="en-US" dirty="0"/>
                    </a:p>
                  </a:txBody>
                  <a:tcPr marL="84402" marR="84402" marT="45719" marB="45719"/>
                </a:tc>
                <a:tc>
                  <a:txBody>
                    <a:bodyPr/>
                    <a:lstStyle/>
                    <a:p>
                      <a:pPr algn="ctr"/>
                      <a:r>
                        <a:rPr lang="en-US" sz="1800" dirty="0" smtClean="0">
                          <a:latin typeface="Calibri" panose="020F0502020204030204" pitchFamily="34" charset="0"/>
                          <a:cs typeface="Calibri" panose="020F0502020204030204" pitchFamily="34" charset="0"/>
                        </a:rPr>
                        <a:t>M</a:t>
                      </a:r>
                      <a:endParaRPr lang="en-US" sz="1800" dirty="0">
                        <a:latin typeface="Calibri" panose="020F0502020204030204" pitchFamily="34" charset="0"/>
                        <a:cs typeface="Calibri" panose="020F0502020204030204" pitchFamily="34" charset="0"/>
                      </a:endParaRPr>
                    </a:p>
                  </a:txBody>
                  <a:tcPr marL="84402" marR="84402" marT="45719" marB="45719"/>
                </a:tc>
                <a:tc>
                  <a:txBody>
                    <a:bodyPr/>
                    <a:lstStyle/>
                    <a:p>
                      <a:pPr algn="ctr"/>
                      <a:r>
                        <a:rPr lang="en-US" sz="1800" dirty="0" smtClean="0">
                          <a:latin typeface="Calibri" panose="020F0502020204030204" pitchFamily="34" charset="0"/>
                          <a:cs typeface="Calibri" panose="020F0502020204030204" pitchFamily="34" charset="0"/>
                        </a:rPr>
                        <a:t>GEN</a:t>
                      </a:r>
                      <a:endParaRPr lang="en-US" sz="1800" dirty="0">
                        <a:latin typeface="Calibri" panose="020F0502020204030204" pitchFamily="34" charset="0"/>
                        <a:cs typeface="Calibri" panose="020F0502020204030204" pitchFamily="34" charset="0"/>
                      </a:endParaRPr>
                    </a:p>
                  </a:txBody>
                  <a:tcPr marL="84402" marR="84402" marT="45719" marB="45719"/>
                </a:tc>
                <a:tc>
                  <a:txBody>
                    <a:bodyPr/>
                    <a:lstStyle/>
                    <a:p>
                      <a:endParaRPr lang="en-US" sz="1800" dirty="0">
                        <a:latin typeface="Calibri" panose="020F0502020204030204" pitchFamily="34" charset="0"/>
                        <a:cs typeface="Calibri" panose="020F0502020204030204" pitchFamily="34" charset="0"/>
                      </a:endParaRPr>
                    </a:p>
                  </a:txBody>
                  <a:tcPr marL="84402" marR="84402" marT="45719" marB="45719"/>
                </a:tc>
                <a:tc>
                  <a:txBody>
                    <a:bodyPr/>
                    <a:lstStyle/>
                    <a:p>
                      <a:pPr algn="ctr"/>
                      <a:r>
                        <a:rPr lang="en-US" sz="1800" dirty="0" smtClean="0">
                          <a:latin typeface="Calibri" panose="020F0502020204030204" pitchFamily="34" charset="0"/>
                          <a:cs typeface="Calibri" panose="020F0502020204030204" pitchFamily="34" charset="0"/>
                        </a:rPr>
                        <a:t>12</a:t>
                      </a:r>
                      <a:endParaRPr lang="en-US" sz="1800" dirty="0">
                        <a:latin typeface="Calibri" panose="020F0502020204030204" pitchFamily="34" charset="0"/>
                        <a:cs typeface="Calibri" panose="020F0502020204030204" pitchFamily="34" charset="0"/>
                      </a:endParaRPr>
                    </a:p>
                  </a:txBody>
                  <a:tcPr marL="84402" marR="84402" marT="45719" marB="45719"/>
                </a:tc>
                <a:extLst>
                  <a:ext uri="{0D108BD9-81ED-4DB2-BD59-A6C34878D82A}">
                    <a16:rowId xmlns="" xmlns:a16="http://schemas.microsoft.com/office/drawing/2014/main" val="10006"/>
                  </a:ext>
                </a:extLst>
              </a:tr>
              <a:tr h="398751">
                <a:tc>
                  <a:txBody>
                    <a:bodyPr/>
                    <a:lstStyle/>
                    <a:p>
                      <a:pPr algn="ctr"/>
                      <a:r>
                        <a:rPr lang="en-US" sz="1800" dirty="0" smtClean="0">
                          <a:latin typeface="Calibri" panose="020F0502020204030204" pitchFamily="34" charset="0"/>
                          <a:cs typeface="Calibri" panose="020F0502020204030204" pitchFamily="34" charset="0"/>
                        </a:rPr>
                        <a:t>07</a:t>
                      </a:r>
                      <a:endParaRPr lang="en-US" sz="1800" dirty="0">
                        <a:latin typeface="Calibri" panose="020F0502020204030204" pitchFamily="34" charset="0"/>
                        <a:cs typeface="Calibri" panose="020F0502020204030204" pitchFamily="34" charset="0"/>
                      </a:endParaRPr>
                    </a:p>
                  </a:txBody>
                  <a:tcPr marL="84402" marR="84402" marT="45719" marB="45719"/>
                </a:tc>
                <a:tc>
                  <a:txBody>
                    <a:bodyPr/>
                    <a:lstStyle/>
                    <a:p>
                      <a:r>
                        <a:rPr lang="en-US" sz="1800" dirty="0" smtClean="0">
                          <a:latin typeface="Calibri" panose="020F0502020204030204" pitchFamily="34" charset="0"/>
                          <a:cs typeface="Calibri" panose="020F0502020204030204" pitchFamily="34" charset="0"/>
                        </a:rPr>
                        <a:t>Karun</a:t>
                      </a:r>
                      <a:endParaRPr lang="en-US" sz="1800" dirty="0">
                        <a:latin typeface="Calibri" panose="020F0502020204030204" pitchFamily="34" charset="0"/>
                        <a:cs typeface="Calibri" panose="020F0502020204030204" pitchFamily="34" charset="0"/>
                      </a:endParaRPr>
                    </a:p>
                  </a:txBody>
                  <a:tcPr marL="84402" marR="84402" marT="45719" marB="45719"/>
                </a:tc>
                <a:tc>
                  <a:txBody>
                    <a:bodyPr/>
                    <a:lstStyle/>
                    <a:p>
                      <a:pPr algn="ctr"/>
                      <a:r>
                        <a:rPr lang="en-US" dirty="0" smtClean="0"/>
                        <a:t>A</a:t>
                      </a:r>
                      <a:endParaRPr lang="en-US" dirty="0"/>
                    </a:p>
                  </a:txBody>
                  <a:tcPr marL="84402" marR="84402" marT="45719" marB="45719"/>
                </a:tc>
                <a:tc>
                  <a:txBody>
                    <a:bodyPr/>
                    <a:lstStyle/>
                    <a:p>
                      <a:pPr algn="ctr"/>
                      <a:r>
                        <a:rPr lang="en-US" sz="1800" dirty="0" smtClean="0">
                          <a:latin typeface="Calibri" panose="020F0502020204030204" pitchFamily="34" charset="0"/>
                          <a:cs typeface="Calibri" panose="020F0502020204030204" pitchFamily="34" charset="0"/>
                        </a:rPr>
                        <a:t>M</a:t>
                      </a:r>
                      <a:endParaRPr lang="en-US" sz="1800" dirty="0">
                        <a:latin typeface="Calibri" panose="020F0502020204030204" pitchFamily="34" charset="0"/>
                        <a:cs typeface="Calibri" panose="020F0502020204030204" pitchFamily="34" charset="0"/>
                      </a:endParaRPr>
                    </a:p>
                  </a:txBody>
                  <a:tcPr marL="84402" marR="84402" marT="45719" marB="45719"/>
                </a:tc>
                <a:tc>
                  <a:txBody>
                    <a:bodyPr/>
                    <a:lstStyle/>
                    <a:p>
                      <a:pPr algn="ctr"/>
                      <a:r>
                        <a:rPr lang="en-US" sz="1800" dirty="0" smtClean="0">
                          <a:latin typeface="Calibri" panose="020F0502020204030204" pitchFamily="34" charset="0"/>
                          <a:cs typeface="Calibri" panose="020F0502020204030204" pitchFamily="34" charset="0"/>
                        </a:rPr>
                        <a:t>SC</a:t>
                      </a:r>
                      <a:endParaRPr lang="en-US" sz="1800" dirty="0">
                        <a:latin typeface="Calibri" panose="020F0502020204030204" pitchFamily="34" charset="0"/>
                        <a:cs typeface="Calibri" panose="020F0502020204030204" pitchFamily="34" charset="0"/>
                      </a:endParaRPr>
                    </a:p>
                  </a:txBody>
                  <a:tcPr marL="84402" marR="84402" marT="45719" marB="45719"/>
                </a:tc>
                <a:tc>
                  <a:txBody>
                    <a:bodyPr/>
                    <a:lstStyle/>
                    <a:p>
                      <a:endParaRPr lang="en-US" sz="1800" dirty="0">
                        <a:latin typeface="Calibri" panose="020F0502020204030204" pitchFamily="34" charset="0"/>
                        <a:cs typeface="Calibri" panose="020F0502020204030204" pitchFamily="34" charset="0"/>
                      </a:endParaRPr>
                    </a:p>
                  </a:txBody>
                  <a:tcPr marL="84402" marR="84402" marT="45719" marB="45719"/>
                </a:tc>
                <a:tc>
                  <a:txBody>
                    <a:bodyPr/>
                    <a:lstStyle/>
                    <a:p>
                      <a:pPr algn="ctr"/>
                      <a:r>
                        <a:rPr lang="en-US" sz="1800" dirty="0" smtClean="0">
                          <a:latin typeface="Calibri" panose="020F0502020204030204" pitchFamily="34" charset="0"/>
                          <a:cs typeface="Calibri" panose="020F0502020204030204" pitchFamily="34" charset="0"/>
                        </a:rPr>
                        <a:t>22</a:t>
                      </a:r>
                      <a:endParaRPr lang="en-US" sz="1800" dirty="0">
                        <a:latin typeface="Calibri" panose="020F0502020204030204" pitchFamily="34" charset="0"/>
                        <a:cs typeface="Calibri" panose="020F0502020204030204" pitchFamily="34" charset="0"/>
                      </a:endParaRPr>
                    </a:p>
                  </a:txBody>
                  <a:tcPr marL="84402" marR="84402" marT="45719" marB="45719"/>
                </a:tc>
                <a:extLst>
                  <a:ext uri="{0D108BD9-81ED-4DB2-BD59-A6C34878D82A}">
                    <a16:rowId xmlns="" xmlns:a16="http://schemas.microsoft.com/office/drawing/2014/main" val="10007"/>
                  </a:ext>
                </a:extLst>
              </a:tr>
            </a:tbl>
          </a:graphicData>
        </a:graphic>
      </p:graphicFrame>
      <p:sp>
        <p:nvSpPr>
          <p:cNvPr id="56434" name="Isosceles Triangle 1"/>
          <p:cNvSpPr>
            <a:spLocks noChangeArrowheads="1"/>
          </p:cNvSpPr>
          <p:nvPr/>
        </p:nvSpPr>
        <p:spPr bwMode="auto">
          <a:xfrm rot="3822292">
            <a:off x="5104607" y="1867694"/>
            <a:ext cx="520700" cy="366713"/>
          </a:xfrm>
          <a:prstGeom prst="triangle">
            <a:avLst>
              <a:gd name="adj" fmla="val 5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9pPr>
          </a:lstStyle>
          <a:p>
            <a:pPr eaLnBrk="1" hangingPunct="1">
              <a:spcBef>
                <a:spcPct val="50000"/>
              </a:spcBef>
              <a:buClrTx/>
              <a:buSzTx/>
              <a:buFontTx/>
              <a:buNone/>
            </a:pPr>
            <a:endParaRPr lang="en-US" altLang="en-US" sz="1200" dirty="0">
              <a:solidFill>
                <a:srgbClr val="000000"/>
              </a:solidFill>
            </a:endParaRPr>
          </a:p>
        </p:txBody>
      </p:sp>
      <p:sp>
        <p:nvSpPr>
          <p:cNvPr id="7" name="TextBox 6"/>
          <p:cNvSpPr txBox="1"/>
          <p:nvPr/>
        </p:nvSpPr>
        <p:spPr>
          <a:xfrm>
            <a:off x="4960817" y="2147930"/>
            <a:ext cx="1149350" cy="400050"/>
          </a:xfrm>
          <a:prstGeom prst="rect">
            <a:avLst/>
          </a:prstGeom>
        </p:spPr>
        <p:txBody>
          <a:bodyPr>
            <a:spAutoFit/>
          </a:bodyPr>
          <a:lstStyle/>
          <a:p>
            <a:pPr algn="ctr">
              <a:defRPr/>
            </a:pPr>
            <a:r>
              <a:rPr lang="en-US" sz="2000" b="1" kern="0" dirty="0">
                <a:solidFill>
                  <a:srgbClr val="000000"/>
                </a:solidFill>
              </a:rPr>
              <a:t>Sheet II</a:t>
            </a:r>
          </a:p>
        </p:txBody>
      </p:sp>
      <p:sp>
        <p:nvSpPr>
          <p:cNvPr id="56436" name="Down Arrow 7"/>
          <p:cNvSpPr>
            <a:spLocks noChangeArrowheads="1"/>
          </p:cNvSpPr>
          <p:nvPr/>
        </p:nvSpPr>
        <p:spPr bwMode="auto">
          <a:xfrm>
            <a:off x="5668963" y="1908176"/>
            <a:ext cx="42862" cy="193675"/>
          </a:xfrm>
          <a:prstGeom prst="downArrow">
            <a:avLst>
              <a:gd name="adj1" fmla="val 50000"/>
              <a:gd name="adj2" fmla="val 49244"/>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9pPr>
          </a:lstStyle>
          <a:p>
            <a:pPr eaLnBrk="1" hangingPunct="1">
              <a:spcBef>
                <a:spcPct val="50000"/>
              </a:spcBef>
              <a:buClrTx/>
              <a:buSzTx/>
              <a:buFontTx/>
              <a:buNone/>
            </a:pPr>
            <a:endParaRPr lang="en-US" altLang="en-US" sz="1200" dirty="0">
              <a:solidFill>
                <a:srgbClr val="000000"/>
              </a:solidFill>
            </a:endParaRPr>
          </a:p>
        </p:txBody>
      </p:sp>
    </p:spTree>
    <p:extLst>
      <p:ext uri="{BB962C8B-B14F-4D97-AF65-F5344CB8AC3E}">
        <p14:creationId xmlns:p14="http://schemas.microsoft.com/office/powerpoint/2010/main" val="242929058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Box 1"/>
          <p:cNvSpPr txBox="1">
            <a:spLocks noChangeArrowheads="1"/>
          </p:cNvSpPr>
          <p:nvPr/>
        </p:nvSpPr>
        <p:spPr bwMode="auto">
          <a:xfrm>
            <a:off x="3830638" y="2611438"/>
            <a:ext cx="55292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9pPr>
          </a:lstStyle>
          <a:p>
            <a:pPr eaLnBrk="1" hangingPunct="1">
              <a:spcBef>
                <a:spcPct val="0"/>
              </a:spcBef>
              <a:buClrTx/>
              <a:buSzTx/>
              <a:buFontTx/>
              <a:buNone/>
            </a:pPr>
            <a:r>
              <a:rPr lang="en-US" altLang="en-US" sz="3200" dirty="0">
                <a:solidFill>
                  <a:srgbClr val="FFFFFF"/>
                </a:solidFill>
              </a:rPr>
              <a:t>Sampling</a:t>
            </a:r>
          </a:p>
        </p:txBody>
      </p:sp>
      <p:sp>
        <p:nvSpPr>
          <p:cNvPr id="2" name="TextBox 1"/>
          <p:cNvSpPr txBox="1"/>
          <p:nvPr/>
        </p:nvSpPr>
        <p:spPr>
          <a:xfrm>
            <a:off x="1733266" y="2908254"/>
            <a:ext cx="7110483" cy="769441"/>
          </a:xfrm>
          <a:prstGeom prst="rect">
            <a:avLst/>
          </a:prstGeom>
          <a:solidFill>
            <a:srgbClr val="002060"/>
          </a:solidFill>
        </p:spPr>
        <p:txBody>
          <a:bodyPr wrap="square" rtlCol="0">
            <a:spAutoFit/>
          </a:bodyPr>
          <a:lstStyle/>
          <a:p>
            <a:pPr algn="ctr"/>
            <a:r>
              <a:rPr lang="en-US" sz="4400" kern="0" dirty="0" smtClean="0">
                <a:solidFill>
                  <a:schemeClr val="bg1"/>
                </a:solidFill>
              </a:rPr>
              <a:t>TEST CONDUCTION </a:t>
            </a:r>
            <a:endParaRPr lang="en-US" sz="4400" b="0" kern="0" dirty="0" smtClean="0">
              <a:solidFill>
                <a:schemeClr val="bg1"/>
              </a:solidFill>
            </a:endParaRPr>
          </a:p>
        </p:txBody>
      </p:sp>
    </p:spTree>
    <p:extLst>
      <p:ext uri="{BB962C8B-B14F-4D97-AF65-F5344CB8AC3E}">
        <p14:creationId xmlns:p14="http://schemas.microsoft.com/office/powerpoint/2010/main" val="401556253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559825" y="376027"/>
            <a:ext cx="8915400" cy="1252537"/>
          </a:xfrm>
        </p:spPr>
        <p:txBody>
          <a:bodyPr/>
          <a:lstStyle/>
          <a:p>
            <a:r>
              <a:rPr lang="en-US" sz="3600" b="0" dirty="0">
                <a:latin typeface="Calibri" panose="020F0502020204030204" pitchFamily="34" charset="0"/>
                <a:cs typeface="Calibri" panose="020F0502020204030204" pitchFamily="34" charset="0"/>
              </a:rPr>
              <a:t>Session I (Administration of Tests and PQ) </a:t>
            </a:r>
          </a:p>
        </p:txBody>
      </p:sp>
      <p:sp>
        <p:nvSpPr>
          <p:cNvPr id="10" name="Content Placeholder 9"/>
          <p:cNvSpPr>
            <a:spLocks noGrp="1"/>
          </p:cNvSpPr>
          <p:nvPr>
            <p:ph idx="1"/>
          </p:nvPr>
        </p:nvSpPr>
        <p:spPr>
          <a:xfrm>
            <a:off x="495300" y="1337435"/>
            <a:ext cx="9208258" cy="3451225"/>
          </a:xfrm>
        </p:spPr>
        <p:txBody>
          <a:bodyPr/>
          <a:lstStyle/>
          <a:p>
            <a:pPr marL="341313" indent="-317500">
              <a:spcBef>
                <a:spcPts val="0"/>
              </a:spcBef>
              <a:buClr>
                <a:srgbClr val="C00000"/>
              </a:buClr>
              <a:buFont typeface="Arial" panose="020B0604020202020204" pitchFamily="34" charset="0"/>
              <a:buChar char="•"/>
            </a:pPr>
            <a:r>
              <a:rPr lang="en-US" sz="2400" b="0" dirty="0" smtClean="0">
                <a:solidFill>
                  <a:srgbClr val="002060"/>
                </a:solidFill>
                <a:latin typeface="Calibri" panose="020F0502020204030204" pitchFamily="34" charset="0"/>
                <a:cs typeface="Calibri" panose="020F0502020204030204" pitchFamily="34" charset="0"/>
              </a:rPr>
              <a:t>Carryout </a:t>
            </a:r>
            <a:r>
              <a:rPr lang="en-US" sz="2400" b="0" dirty="0">
                <a:solidFill>
                  <a:srgbClr val="002060"/>
                </a:solidFill>
                <a:latin typeface="Calibri" panose="020F0502020204030204" pitchFamily="34" charset="0"/>
                <a:cs typeface="Calibri" panose="020F0502020204030204" pitchFamily="34" charset="0"/>
              </a:rPr>
              <a:t>survey activities as explained in Guideline Manual </a:t>
            </a:r>
            <a:r>
              <a:rPr lang="en-US" sz="2400" b="0" dirty="0" smtClean="0">
                <a:solidFill>
                  <a:srgbClr val="002060"/>
                </a:solidFill>
                <a:latin typeface="Calibri" panose="020F0502020204030204" pitchFamily="34" charset="0"/>
                <a:cs typeface="Calibri" panose="020F0502020204030204" pitchFamily="34" charset="0"/>
              </a:rPr>
              <a:t>for FIs Select </a:t>
            </a:r>
            <a:r>
              <a:rPr lang="en-US" sz="2400" b="0" dirty="0">
                <a:solidFill>
                  <a:srgbClr val="002060"/>
                </a:solidFill>
                <a:latin typeface="Calibri" panose="020F0502020204030204" pitchFamily="34" charset="0"/>
                <a:cs typeface="Calibri" panose="020F0502020204030204" pitchFamily="34" charset="0"/>
              </a:rPr>
              <a:t>section (if required</a:t>
            </a:r>
            <a:r>
              <a:rPr lang="en-US" sz="2400" b="0" dirty="0" smtClean="0">
                <a:solidFill>
                  <a:srgbClr val="002060"/>
                </a:solidFill>
                <a:latin typeface="Calibri" panose="020F0502020204030204" pitchFamily="34" charset="0"/>
                <a:cs typeface="Calibri" panose="020F0502020204030204" pitchFamily="34" charset="0"/>
              </a:rPr>
              <a:t>)</a:t>
            </a:r>
            <a:endParaRPr lang="en-US" sz="2400" b="0" dirty="0">
              <a:solidFill>
                <a:srgbClr val="002060"/>
              </a:solidFill>
              <a:latin typeface="Calibri" panose="020F0502020204030204" pitchFamily="34" charset="0"/>
              <a:cs typeface="Calibri" panose="020F0502020204030204" pitchFamily="34" charset="0"/>
            </a:endParaRPr>
          </a:p>
          <a:p>
            <a:pPr marL="274320">
              <a:spcBef>
                <a:spcPts val="0"/>
              </a:spcBef>
              <a:buClr>
                <a:srgbClr val="C00000"/>
              </a:buClr>
              <a:buFont typeface="Arial" panose="020B0604020202020204" pitchFamily="34" charset="0"/>
              <a:buChar char="•"/>
            </a:pPr>
            <a:r>
              <a:rPr lang="en-US" sz="2400" b="0" dirty="0" smtClean="0">
                <a:solidFill>
                  <a:srgbClr val="002060"/>
                </a:solidFill>
                <a:latin typeface="Calibri" panose="020F0502020204030204" pitchFamily="34" charset="0"/>
                <a:cs typeface="Calibri" panose="020F0502020204030204" pitchFamily="34" charset="0"/>
              </a:rPr>
              <a:t>Select students </a:t>
            </a:r>
            <a:r>
              <a:rPr lang="en-US" sz="2400" b="0" dirty="0">
                <a:solidFill>
                  <a:srgbClr val="002060"/>
                </a:solidFill>
                <a:latin typeface="Calibri" panose="020F0502020204030204" pitchFamily="34" charset="0"/>
                <a:cs typeface="Calibri" panose="020F0502020204030204" pitchFamily="34" charset="0"/>
              </a:rPr>
              <a:t>(if required</a:t>
            </a:r>
            <a:r>
              <a:rPr lang="en-US" sz="2400" b="0" dirty="0" smtClean="0">
                <a:solidFill>
                  <a:srgbClr val="002060"/>
                </a:solidFill>
                <a:latin typeface="Calibri" panose="020F0502020204030204" pitchFamily="34" charset="0"/>
                <a:cs typeface="Calibri" panose="020F0502020204030204" pitchFamily="34" charset="0"/>
              </a:rPr>
              <a:t>) </a:t>
            </a:r>
            <a:endParaRPr lang="en-US" sz="2400" b="0" dirty="0">
              <a:solidFill>
                <a:srgbClr val="002060"/>
              </a:solidFill>
              <a:latin typeface="Calibri" panose="020F0502020204030204" pitchFamily="34" charset="0"/>
              <a:cs typeface="Calibri" panose="020F0502020204030204" pitchFamily="34" charset="0"/>
            </a:endParaRPr>
          </a:p>
          <a:p>
            <a:pPr marL="274320">
              <a:spcBef>
                <a:spcPts val="0"/>
              </a:spcBef>
              <a:buClr>
                <a:srgbClr val="C00000"/>
              </a:buClr>
              <a:buFont typeface="Arial" panose="020B0604020202020204" pitchFamily="34" charset="0"/>
              <a:buChar char="•"/>
            </a:pPr>
            <a:r>
              <a:rPr lang="en-US" sz="2400" b="0" dirty="0" smtClean="0">
                <a:solidFill>
                  <a:srgbClr val="002060"/>
                </a:solidFill>
                <a:latin typeface="Calibri" panose="020F0502020204030204" pitchFamily="34" charset="0"/>
                <a:cs typeface="Calibri" panose="020F0502020204030204" pitchFamily="34" charset="0"/>
              </a:rPr>
              <a:t>Fill </a:t>
            </a:r>
            <a:r>
              <a:rPr lang="en-US" sz="2400" b="0" dirty="0">
                <a:solidFill>
                  <a:srgbClr val="002060"/>
                </a:solidFill>
                <a:latin typeface="Calibri" panose="020F0502020204030204" pitchFamily="34" charset="0"/>
                <a:cs typeface="Calibri" panose="020F0502020204030204" pitchFamily="34" charset="0"/>
              </a:rPr>
              <a:t>up of Field Notes (Sheet-I &amp; Sheet-II). </a:t>
            </a:r>
          </a:p>
          <a:p>
            <a:pPr marL="274320">
              <a:spcBef>
                <a:spcPts val="0"/>
              </a:spcBef>
              <a:buClr>
                <a:srgbClr val="C00000"/>
              </a:buClr>
              <a:buFont typeface="Arial" panose="020B0604020202020204" pitchFamily="34" charset="0"/>
              <a:buChar char="•"/>
            </a:pPr>
            <a:r>
              <a:rPr lang="en-US" sz="2400" b="0" dirty="0" smtClean="0">
                <a:solidFill>
                  <a:srgbClr val="002060"/>
                </a:solidFill>
                <a:latin typeface="Calibri" panose="020F0502020204030204" pitchFamily="34" charset="0"/>
                <a:cs typeface="Calibri" panose="020F0502020204030204" pitchFamily="34" charset="0"/>
              </a:rPr>
              <a:t>Make </a:t>
            </a:r>
            <a:r>
              <a:rPr lang="en-US" sz="2400" b="0" dirty="0">
                <a:solidFill>
                  <a:srgbClr val="002060"/>
                </a:solidFill>
                <a:latin typeface="Calibri" panose="020F0502020204030204" pitchFamily="34" charset="0"/>
                <a:cs typeface="Calibri" panose="020F0502020204030204" pitchFamily="34" charset="0"/>
              </a:rPr>
              <a:t>sitting arrangement as per </a:t>
            </a:r>
            <a:r>
              <a:rPr lang="en-US" sz="2400" b="0" dirty="0" smtClean="0">
                <a:solidFill>
                  <a:srgbClr val="002060"/>
                </a:solidFill>
                <a:latin typeface="Calibri" panose="020F0502020204030204" pitchFamily="34" charset="0"/>
                <a:cs typeface="Calibri" panose="020F0502020204030204" pitchFamily="34" charset="0"/>
              </a:rPr>
              <a:t>seating plan </a:t>
            </a:r>
            <a:endParaRPr lang="en-US" sz="2400" b="0" dirty="0">
              <a:solidFill>
                <a:srgbClr val="002060"/>
              </a:solidFill>
              <a:latin typeface="Calibri" panose="020F0502020204030204" pitchFamily="34" charset="0"/>
              <a:cs typeface="Calibri" panose="020F0502020204030204" pitchFamily="34" charset="0"/>
            </a:endParaRPr>
          </a:p>
          <a:p>
            <a:pPr marL="274320">
              <a:spcBef>
                <a:spcPts val="0"/>
              </a:spcBef>
              <a:buClr>
                <a:srgbClr val="C00000"/>
              </a:buClr>
              <a:buFont typeface="Arial" panose="020B0604020202020204" pitchFamily="34" charset="0"/>
              <a:buChar char="•"/>
            </a:pPr>
            <a:r>
              <a:rPr lang="en-US" sz="2400" b="0" dirty="0" smtClean="0">
                <a:solidFill>
                  <a:srgbClr val="002060"/>
                </a:solidFill>
                <a:latin typeface="Calibri" panose="020F0502020204030204" pitchFamily="34" charset="0"/>
                <a:cs typeface="Calibri" panose="020F0502020204030204" pitchFamily="34" charset="0"/>
              </a:rPr>
              <a:t>Distribute </a:t>
            </a:r>
            <a:r>
              <a:rPr lang="en-US" sz="2400" b="0" dirty="0">
                <a:solidFill>
                  <a:srgbClr val="002060"/>
                </a:solidFill>
                <a:latin typeface="Calibri" panose="020F0502020204030204" pitchFamily="34" charset="0"/>
                <a:cs typeface="Calibri" panose="020F0502020204030204" pitchFamily="34" charset="0"/>
              </a:rPr>
              <a:t>tests and Test-OMR as per Sheet-II of Field Notes. </a:t>
            </a:r>
            <a:endParaRPr lang="en-US" sz="2400" b="0" dirty="0" smtClean="0">
              <a:solidFill>
                <a:srgbClr val="002060"/>
              </a:solidFill>
              <a:latin typeface="Calibri" panose="020F0502020204030204" pitchFamily="34" charset="0"/>
              <a:cs typeface="Calibri" panose="020F0502020204030204" pitchFamily="34" charset="0"/>
            </a:endParaRPr>
          </a:p>
          <a:p>
            <a:pPr marL="274320">
              <a:spcBef>
                <a:spcPts val="0"/>
              </a:spcBef>
              <a:buClr>
                <a:srgbClr val="C00000"/>
              </a:buClr>
              <a:buFont typeface="Arial" panose="020B0604020202020204" pitchFamily="34" charset="0"/>
              <a:buChar char="•"/>
            </a:pPr>
            <a:r>
              <a:rPr lang="en-US" sz="2400" b="0" dirty="0" smtClean="0">
                <a:solidFill>
                  <a:srgbClr val="002060"/>
                </a:solidFill>
                <a:latin typeface="Calibri" panose="020F0502020204030204" pitchFamily="34" charset="0"/>
                <a:cs typeface="Calibri" panose="020F0502020204030204" pitchFamily="34" charset="0"/>
              </a:rPr>
              <a:t>Explain </a:t>
            </a:r>
            <a:r>
              <a:rPr lang="en-US" sz="2400" b="0" dirty="0">
                <a:solidFill>
                  <a:srgbClr val="002060"/>
                </a:solidFill>
                <a:latin typeface="Calibri" panose="020F0502020204030204" pitchFamily="34" charset="0"/>
                <a:cs typeface="Calibri" panose="020F0502020204030204" pitchFamily="34" charset="0"/>
              </a:rPr>
              <a:t>necessary codes and other information in OMR sheets to sampled </a:t>
            </a:r>
            <a:r>
              <a:rPr lang="en-US" sz="2400" b="0" dirty="0" smtClean="0">
                <a:solidFill>
                  <a:srgbClr val="002060"/>
                </a:solidFill>
                <a:latin typeface="Calibri" panose="020F0502020204030204" pitchFamily="34" charset="0"/>
                <a:cs typeface="Calibri" panose="020F0502020204030204" pitchFamily="34" charset="0"/>
              </a:rPr>
              <a:t>students</a:t>
            </a:r>
            <a:endParaRPr lang="en-US" sz="2400" b="0" dirty="0">
              <a:solidFill>
                <a:srgbClr val="002060"/>
              </a:solidFill>
              <a:latin typeface="Calibri" panose="020F0502020204030204" pitchFamily="34" charset="0"/>
              <a:cs typeface="Calibri" panose="020F0502020204030204" pitchFamily="34" charset="0"/>
            </a:endParaRPr>
          </a:p>
          <a:p>
            <a:pPr marL="274320">
              <a:spcBef>
                <a:spcPts val="0"/>
              </a:spcBef>
              <a:buClr>
                <a:srgbClr val="C00000"/>
              </a:buClr>
              <a:buFont typeface="Arial" panose="020B0604020202020204" pitchFamily="34" charset="0"/>
              <a:buChar char="•"/>
            </a:pPr>
            <a:r>
              <a:rPr lang="en-US" sz="2400" b="0" dirty="0">
                <a:solidFill>
                  <a:srgbClr val="002060"/>
                </a:solidFill>
                <a:latin typeface="Calibri" panose="020F0502020204030204" pitchFamily="34" charset="0"/>
                <a:cs typeface="Calibri" panose="020F0502020204030204" pitchFamily="34" charset="0"/>
              </a:rPr>
              <a:t>Distribute PQ and PQ-OMR immediately after completion of test </a:t>
            </a:r>
            <a:r>
              <a:rPr lang="en-US" sz="2400" b="0" dirty="0" smtClean="0">
                <a:solidFill>
                  <a:srgbClr val="002060"/>
                </a:solidFill>
                <a:latin typeface="Calibri" panose="020F0502020204030204" pitchFamily="34" charset="0"/>
                <a:cs typeface="Calibri" panose="020F0502020204030204" pitchFamily="34" charset="0"/>
              </a:rPr>
              <a:t>administration</a:t>
            </a:r>
            <a:endParaRPr lang="en-US" sz="2400" b="0" dirty="0">
              <a:solidFill>
                <a:srgbClr val="002060"/>
              </a:solidFill>
              <a:latin typeface="Calibri" panose="020F0502020204030204" pitchFamily="34" charset="0"/>
              <a:cs typeface="Calibri" panose="020F0502020204030204" pitchFamily="34" charset="0"/>
            </a:endParaRPr>
          </a:p>
          <a:p>
            <a:pPr marL="274320">
              <a:spcBef>
                <a:spcPts val="0"/>
              </a:spcBef>
              <a:buClr>
                <a:srgbClr val="C00000"/>
              </a:buClr>
              <a:buFont typeface="Arial" panose="020B0604020202020204" pitchFamily="34" charset="0"/>
              <a:buChar char="•"/>
            </a:pPr>
            <a:r>
              <a:rPr lang="en-US" sz="2400" b="0" dirty="0" smtClean="0">
                <a:solidFill>
                  <a:srgbClr val="002060"/>
                </a:solidFill>
                <a:latin typeface="Calibri" panose="020F0502020204030204" pitchFamily="34" charset="0"/>
                <a:cs typeface="Calibri" panose="020F0502020204030204" pitchFamily="34" charset="0"/>
              </a:rPr>
              <a:t>Check </a:t>
            </a:r>
            <a:r>
              <a:rPr lang="en-US" sz="2400" b="0" dirty="0">
                <a:solidFill>
                  <a:srgbClr val="002060"/>
                </a:solidFill>
                <a:latin typeface="Calibri" panose="020F0502020204030204" pitchFamily="34" charset="0"/>
                <a:cs typeface="Calibri" panose="020F0502020204030204" pitchFamily="34" charset="0"/>
              </a:rPr>
              <a:t>that Test-OMR must be in equal number to PQ-OMR and ensure that Student ID should be same on Test-OMR and PQ-OMR for each student and must match with the Sheet-II of Field Notes.</a:t>
            </a:r>
          </a:p>
          <a:p>
            <a:r>
              <a:rPr lang="en-US" sz="2400" b="0" dirty="0"/>
              <a:t>	</a:t>
            </a:r>
          </a:p>
          <a:p>
            <a:pPr marL="0" indent="0"/>
            <a:endParaRPr lang="en-US" sz="2400" b="0" dirty="0">
              <a:solidFill>
                <a:schemeClr val="tx1"/>
              </a:solidFill>
              <a:latin typeface="Calibri" panose="020F0502020204030204" pitchFamily="34" charset="0"/>
              <a:cs typeface="Calibri" panose="020F0502020204030204" pitchFamily="34" charset="0"/>
            </a:endParaRPr>
          </a:p>
          <a:p>
            <a:endParaRPr lang="en-US" sz="2400" b="0" dirty="0">
              <a:solidFill>
                <a:schemeClr val="tx1"/>
              </a:solidFill>
              <a:latin typeface="Calibri" panose="020F0502020204030204" pitchFamily="34" charset="0"/>
              <a:cs typeface="Calibri" panose="020F0502020204030204" pitchFamily="34" charset="0"/>
            </a:endParaRPr>
          </a:p>
          <a:p>
            <a:r>
              <a:rPr lang="en-US" sz="2400" b="0" dirty="0"/>
              <a:t>	</a:t>
            </a:r>
          </a:p>
          <a:p>
            <a:endParaRPr lang="en-US" sz="2400" dirty="0"/>
          </a:p>
        </p:txBody>
      </p:sp>
    </p:spTree>
    <p:extLst>
      <p:ext uri="{BB962C8B-B14F-4D97-AF65-F5344CB8AC3E}">
        <p14:creationId xmlns:p14="http://schemas.microsoft.com/office/powerpoint/2010/main" val="49644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306673446"/>
              </p:ext>
            </p:extLst>
          </p:nvPr>
        </p:nvGraphicFramePr>
        <p:xfrm>
          <a:off x="0" y="1287665"/>
          <a:ext cx="9862785" cy="53587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Flowchart: Connector 5"/>
          <p:cNvSpPr/>
          <p:nvPr/>
        </p:nvSpPr>
        <p:spPr bwMode="auto">
          <a:xfrm>
            <a:off x="568644" y="1241946"/>
            <a:ext cx="45719" cy="45719"/>
          </a:xfrm>
          <a:prstGeom prst="flowChartConnector">
            <a:avLst/>
          </a:prstGeom>
          <a:no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10" name="Title 1"/>
          <p:cNvSpPr txBox="1">
            <a:spLocks/>
          </p:cNvSpPr>
          <p:nvPr/>
        </p:nvSpPr>
        <p:spPr>
          <a:xfrm>
            <a:off x="1450077" y="219675"/>
            <a:ext cx="9140585" cy="792162"/>
          </a:xfrm>
          <a:prstGeom prst="rect">
            <a:avLst/>
          </a:prstGeom>
        </p:spPr>
        <p:txBody>
          <a:bodyPr/>
          <a:lstStyle>
            <a:lvl1pPr algn="l" rtl="0" eaLnBrk="0" fontAlgn="base" hangingPunct="0">
              <a:spcBef>
                <a:spcPct val="40000"/>
              </a:spcBef>
              <a:spcAft>
                <a:spcPct val="0"/>
              </a:spcAft>
              <a:defRPr b="1">
                <a:solidFill>
                  <a:schemeClr val="bg1"/>
                </a:solidFill>
                <a:latin typeface="+mj-lt"/>
                <a:ea typeface="+mj-ea"/>
                <a:cs typeface="+mj-cs"/>
              </a:defRPr>
            </a:lvl1pPr>
            <a:lvl2pPr algn="l" rtl="0" eaLnBrk="0" fontAlgn="base" hangingPunct="0">
              <a:spcBef>
                <a:spcPct val="40000"/>
              </a:spcBef>
              <a:spcAft>
                <a:spcPct val="0"/>
              </a:spcAft>
              <a:defRPr b="1">
                <a:solidFill>
                  <a:schemeClr val="bg1"/>
                </a:solidFill>
                <a:latin typeface="Arial" charset="0"/>
                <a:cs typeface="Arial" charset="0"/>
              </a:defRPr>
            </a:lvl2pPr>
            <a:lvl3pPr algn="l" rtl="0" eaLnBrk="0" fontAlgn="base" hangingPunct="0">
              <a:spcBef>
                <a:spcPct val="40000"/>
              </a:spcBef>
              <a:spcAft>
                <a:spcPct val="0"/>
              </a:spcAft>
              <a:defRPr b="1">
                <a:solidFill>
                  <a:schemeClr val="bg1"/>
                </a:solidFill>
                <a:latin typeface="Arial" charset="0"/>
                <a:cs typeface="Arial" charset="0"/>
              </a:defRPr>
            </a:lvl3pPr>
            <a:lvl4pPr algn="l" rtl="0" eaLnBrk="0" fontAlgn="base" hangingPunct="0">
              <a:spcBef>
                <a:spcPct val="40000"/>
              </a:spcBef>
              <a:spcAft>
                <a:spcPct val="0"/>
              </a:spcAft>
              <a:defRPr b="1">
                <a:solidFill>
                  <a:schemeClr val="bg1"/>
                </a:solidFill>
                <a:latin typeface="Arial" charset="0"/>
                <a:cs typeface="Arial" charset="0"/>
              </a:defRPr>
            </a:lvl4pPr>
            <a:lvl5pPr algn="l" rtl="0" eaLnBrk="0" fontAlgn="base" hangingPunct="0">
              <a:spcBef>
                <a:spcPct val="40000"/>
              </a:spcBef>
              <a:spcAft>
                <a:spcPct val="0"/>
              </a:spcAft>
              <a:defRPr b="1">
                <a:solidFill>
                  <a:schemeClr val="bg1"/>
                </a:solidFill>
                <a:latin typeface="Arial" charset="0"/>
                <a:cs typeface="Arial" charset="0"/>
              </a:defRPr>
            </a:lvl5pPr>
            <a:lvl6pPr marL="457200" algn="l" rtl="0" eaLnBrk="1" fontAlgn="base" hangingPunct="1">
              <a:spcBef>
                <a:spcPct val="40000"/>
              </a:spcBef>
              <a:spcAft>
                <a:spcPct val="0"/>
              </a:spcAft>
              <a:defRPr b="1">
                <a:solidFill>
                  <a:schemeClr val="bg1"/>
                </a:solidFill>
                <a:latin typeface="Arial" charset="0"/>
                <a:cs typeface="Arial" charset="0"/>
              </a:defRPr>
            </a:lvl6pPr>
            <a:lvl7pPr marL="914400" algn="l" rtl="0" eaLnBrk="1" fontAlgn="base" hangingPunct="1">
              <a:spcBef>
                <a:spcPct val="40000"/>
              </a:spcBef>
              <a:spcAft>
                <a:spcPct val="0"/>
              </a:spcAft>
              <a:defRPr b="1">
                <a:solidFill>
                  <a:schemeClr val="bg1"/>
                </a:solidFill>
                <a:latin typeface="Arial" charset="0"/>
                <a:cs typeface="Arial" charset="0"/>
              </a:defRPr>
            </a:lvl7pPr>
            <a:lvl8pPr marL="1371600" algn="l" rtl="0" eaLnBrk="1" fontAlgn="base" hangingPunct="1">
              <a:spcBef>
                <a:spcPct val="40000"/>
              </a:spcBef>
              <a:spcAft>
                <a:spcPct val="0"/>
              </a:spcAft>
              <a:defRPr b="1">
                <a:solidFill>
                  <a:schemeClr val="bg1"/>
                </a:solidFill>
                <a:latin typeface="Arial" charset="0"/>
                <a:cs typeface="Arial" charset="0"/>
              </a:defRPr>
            </a:lvl8pPr>
            <a:lvl9pPr marL="1828800" algn="l" rtl="0" eaLnBrk="1" fontAlgn="base" hangingPunct="1">
              <a:spcBef>
                <a:spcPct val="40000"/>
              </a:spcBef>
              <a:spcAft>
                <a:spcPct val="0"/>
              </a:spcAft>
              <a:defRPr b="1">
                <a:solidFill>
                  <a:schemeClr val="bg1"/>
                </a:solidFill>
                <a:latin typeface="Arial" charset="0"/>
                <a:cs typeface="Arial" charset="0"/>
              </a:defRPr>
            </a:lvl9pPr>
          </a:lstStyle>
          <a:p>
            <a:pPr eaLnBrk="1" hangingPunct="1"/>
            <a:r>
              <a:rPr lang="en-US" sz="4400" b="0" dirty="0">
                <a:latin typeface="Calibri" panose="020F0502020204030204" pitchFamily="34" charset="0"/>
                <a:ea typeface="+mn-ea"/>
                <a:cs typeface="Calibri" panose="020F0502020204030204" pitchFamily="34" charset="0"/>
              </a:rPr>
              <a:t>NAS | Different Phases of </a:t>
            </a:r>
            <a:r>
              <a:rPr lang="en-US" sz="4400" b="0" dirty="0" smtClean="0">
                <a:latin typeface="Calibri" panose="020F0502020204030204" pitchFamily="34" charset="0"/>
                <a:ea typeface="+mn-ea"/>
                <a:cs typeface="Calibri" panose="020F0502020204030204" pitchFamily="34" charset="0"/>
              </a:rPr>
              <a:t>Class X NAS</a:t>
            </a:r>
            <a:endParaRPr lang="en-US" sz="4400" b="0" dirty="0">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26557929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5911" y="1179513"/>
            <a:ext cx="9089408" cy="522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7" name="TextBox 2"/>
          <p:cNvSpPr txBox="1">
            <a:spLocks noChangeArrowheads="1"/>
          </p:cNvSpPr>
          <p:nvPr/>
        </p:nvSpPr>
        <p:spPr bwMode="auto">
          <a:xfrm>
            <a:off x="1066800" y="301626"/>
            <a:ext cx="8839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9pPr>
          </a:lstStyle>
          <a:p>
            <a:pPr algn="ctr" eaLnBrk="1" hangingPunct="1">
              <a:spcBef>
                <a:spcPct val="0"/>
              </a:spcBef>
              <a:buClrTx/>
              <a:buSzTx/>
              <a:buFontTx/>
              <a:buNone/>
            </a:pPr>
            <a:r>
              <a:rPr lang="en-US" altLang="en-US" sz="3600" dirty="0">
                <a:solidFill>
                  <a:schemeClr val="bg1"/>
                </a:solidFill>
                <a:latin typeface="Calibri" panose="020F0502020204030204" pitchFamily="34" charset="0"/>
                <a:ea typeface="+mj-ea"/>
                <a:cs typeface="Calibri" panose="020F0502020204030204" pitchFamily="34" charset="0"/>
              </a:rPr>
              <a:t>Sitting &amp; Distribution of </a:t>
            </a:r>
            <a:r>
              <a:rPr lang="en-US" altLang="en-US" sz="3600" dirty="0" smtClean="0">
                <a:solidFill>
                  <a:schemeClr val="bg1"/>
                </a:solidFill>
                <a:latin typeface="Calibri" panose="020F0502020204030204" pitchFamily="34" charset="0"/>
                <a:ea typeface="+mj-ea"/>
                <a:cs typeface="Calibri" panose="020F0502020204030204" pitchFamily="34" charset="0"/>
              </a:rPr>
              <a:t>Test Form Plan</a:t>
            </a:r>
            <a:endParaRPr lang="en-US" altLang="en-US" sz="1800" dirty="0">
              <a:solidFill>
                <a:schemeClr val="bg1"/>
              </a:solidFill>
            </a:endParaRPr>
          </a:p>
        </p:txBody>
      </p:sp>
    </p:spTree>
    <p:extLst>
      <p:ext uri="{BB962C8B-B14F-4D97-AF65-F5344CB8AC3E}">
        <p14:creationId xmlns:p14="http://schemas.microsoft.com/office/powerpoint/2010/main" val="314113147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444690" y="1119070"/>
            <a:ext cx="9208258" cy="3451225"/>
          </a:xfrm>
        </p:spPr>
        <p:txBody>
          <a:bodyPr/>
          <a:lstStyle/>
          <a:p>
            <a:endParaRPr lang="en-US" b="0" dirty="0"/>
          </a:p>
          <a:p>
            <a:pPr marL="274320">
              <a:spcBef>
                <a:spcPts val="0"/>
              </a:spcBef>
              <a:buClr>
                <a:srgbClr val="C00000"/>
              </a:buClr>
              <a:buFont typeface="Arial" panose="020B0604020202020204" pitchFamily="34" charset="0"/>
              <a:buChar char="•"/>
            </a:pPr>
            <a:r>
              <a:rPr lang="en-US" sz="2400" b="0" dirty="0">
                <a:solidFill>
                  <a:srgbClr val="002060"/>
                </a:solidFill>
                <a:latin typeface="Calibri" panose="020F0502020204030204" pitchFamily="34" charset="0"/>
                <a:cs typeface="Calibri" panose="020F0502020204030204" pitchFamily="34" charset="0"/>
              </a:rPr>
              <a:t>Filling up of Teacher Questionnaire with subject teachers teaching to sampled students and School Questionnaire with Head of the School. </a:t>
            </a:r>
          </a:p>
          <a:p>
            <a:pPr marL="274320">
              <a:spcBef>
                <a:spcPts val="0"/>
              </a:spcBef>
              <a:buClr>
                <a:srgbClr val="C00000"/>
              </a:buClr>
              <a:buFont typeface="Arial" panose="020B0604020202020204" pitchFamily="34" charset="0"/>
              <a:buChar char="•"/>
            </a:pPr>
            <a:r>
              <a:rPr lang="en-US" sz="2400" b="0" dirty="0" smtClean="0">
                <a:solidFill>
                  <a:srgbClr val="002060"/>
                </a:solidFill>
                <a:latin typeface="Calibri" panose="020F0502020204030204" pitchFamily="34" charset="0"/>
                <a:cs typeface="Calibri" panose="020F0502020204030204" pitchFamily="34" charset="0"/>
              </a:rPr>
              <a:t>Arrange </a:t>
            </a:r>
            <a:r>
              <a:rPr lang="en-US" sz="2400" b="0" dirty="0">
                <a:solidFill>
                  <a:srgbClr val="002060"/>
                </a:solidFill>
                <a:latin typeface="Calibri" panose="020F0502020204030204" pitchFamily="34" charset="0"/>
                <a:cs typeface="Calibri" panose="020F0502020204030204" pitchFamily="34" charset="0"/>
              </a:rPr>
              <a:t>Test-OMR sheets subject wise in one separate packet. </a:t>
            </a:r>
          </a:p>
          <a:p>
            <a:pPr marL="274320">
              <a:spcBef>
                <a:spcPts val="0"/>
              </a:spcBef>
              <a:buClr>
                <a:srgbClr val="C00000"/>
              </a:buClr>
              <a:buFont typeface="Arial" panose="020B0604020202020204" pitchFamily="34" charset="0"/>
              <a:buChar char="•"/>
            </a:pPr>
            <a:r>
              <a:rPr lang="en-US" sz="2400" b="0" dirty="0" smtClean="0">
                <a:solidFill>
                  <a:srgbClr val="002060"/>
                </a:solidFill>
                <a:latin typeface="Calibri" panose="020F0502020204030204" pitchFamily="34" charset="0"/>
                <a:cs typeface="Calibri" panose="020F0502020204030204" pitchFamily="34" charset="0"/>
              </a:rPr>
              <a:t>Arrange </a:t>
            </a:r>
            <a:r>
              <a:rPr lang="en-US" sz="2400" b="0" dirty="0">
                <a:solidFill>
                  <a:srgbClr val="002060"/>
                </a:solidFill>
                <a:latin typeface="Calibri" panose="020F0502020204030204" pitchFamily="34" charset="0"/>
                <a:cs typeface="Calibri" panose="020F0502020204030204" pitchFamily="34" charset="0"/>
              </a:rPr>
              <a:t>PQ-OMR, TQ-OMR and SQ-OMR sheets in three separate packets. </a:t>
            </a:r>
          </a:p>
          <a:p>
            <a:pPr marL="274320">
              <a:spcBef>
                <a:spcPts val="0"/>
              </a:spcBef>
              <a:buClr>
                <a:srgbClr val="C00000"/>
              </a:buClr>
              <a:buFont typeface="Arial" panose="020B0604020202020204" pitchFamily="34" charset="0"/>
              <a:buChar char="•"/>
            </a:pPr>
            <a:r>
              <a:rPr lang="en-US" sz="2400" b="0" dirty="0" smtClean="0">
                <a:solidFill>
                  <a:srgbClr val="002060"/>
                </a:solidFill>
                <a:latin typeface="Calibri" panose="020F0502020204030204" pitchFamily="34" charset="0"/>
                <a:cs typeface="Calibri" panose="020F0502020204030204" pitchFamily="34" charset="0"/>
              </a:rPr>
              <a:t>Pack </a:t>
            </a:r>
            <a:r>
              <a:rPr lang="en-US" sz="2400" b="0" dirty="0">
                <a:solidFill>
                  <a:srgbClr val="002060"/>
                </a:solidFill>
                <a:latin typeface="Calibri" panose="020F0502020204030204" pitchFamily="34" charset="0"/>
                <a:cs typeface="Calibri" panose="020F0502020204030204" pitchFamily="34" charset="0"/>
              </a:rPr>
              <a:t>one packet for used material i.e., Test-OMR, PQ-OMR, TQ-OMR, SQ-OMR and Field Notes. </a:t>
            </a:r>
          </a:p>
          <a:p>
            <a:pPr marL="274320">
              <a:spcBef>
                <a:spcPts val="0"/>
              </a:spcBef>
              <a:buClr>
                <a:srgbClr val="C00000"/>
              </a:buClr>
              <a:buFont typeface="Arial" panose="020B0604020202020204" pitchFamily="34" charset="0"/>
              <a:buChar char="•"/>
            </a:pPr>
            <a:r>
              <a:rPr lang="en-US" sz="2400" b="0" dirty="0" smtClean="0">
                <a:solidFill>
                  <a:srgbClr val="002060"/>
                </a:solidFill>
                <a:latin typeface="Calibri" panose="020F0502020204030204" pitchFamily="34" charset="0"/>
                <a:cs typeface="Calibri" panose="020F0502020204030204" pitchFamily="34" charset="0"/>
              </a:rPr>
              <a:t>Seal </a:t>
            </a:r>
            <a:r>
              <a:rPr lang="en-US" sz="2400" b="0" dirty="0">
                <a:solidFill>
                  <a:srgbClr val="002060"/>
                </a:solidFill>
                <a:latin typeface="Calibri" panose="020F0502020204030204" pitchFamily="34" charset="0"/>
                <a:cs typeface="Calibri" panose="020F0502020204030204" pitchFamily="34" charset="0"/>
              </a:rPr>
              <a:t>the packet number one (used material) in the presence of Head teacher and get stamp of school with signature of head teacher. </a:t>
            </a:r>
          </a:p>
          <a:p>
            <a:pPr marL="274320">
              <a:spcBef>
                <a:spcPts val="0"/>
              </a:spcBef>
              <a:buClr>
                <a:srgbClr val="C00000"/>
              </a:buClr>
              <a:buFont typeface="Arial" panose="020B0604020202020204" pitchFamily="34" charset="0"/>
              <a:buChar char="•"/>
            </a:pPr>
            <a:r>
              <a:rPr lang="en-US" sz="2400" b="0" dirty="0" smtClean="0">
                <a:solidFill>
                  <a:srgbClr val="002060"/>
                </a:solidFill>
                <a:latin typeface="Calibri" panose="020F0502020204030204" pitchFamily="34" charset="0"/>
                <a:cs typeface="Calibri" panose="020F0502020204030204" pitchFamily="34" charset="0"/>
              </a:rPr>
              <a:t>Pack </a:t>
            </a:r>
            <a:r>
              <a:rPr lang="en-US" sz="2400" b="0" dirty="0">
                <a:solidFill>
                  <a:srgbClr val="002060"/>
                </a:solidFill>
                <a:latin typeface="Calibri" panose="020F0502020204030204" pitchFamily="34" charset="0"/>
                <a:cs typeface="Calibri" panose="020F0502020204030204" pitchFamily="34" charset="0"/>
              </a:rPr>
              <a:t>second packet for all unused material. </a:t>
            </a:r>
          </a:p>
          <a:p>
            <a:pPr marL="274320">
              <a:spcBef>
                <a:spcPts val="0"/>
              </a:spcBef>
              <a:buClr>
                <a:srgbClr val="C00000"/>
              </a:buClr>
              <a:buFont typeface="Arial" panose="020B0604020202020204" pitchFamily="34" charset="0"/>
              <a:buChar char="•"/>
            </a:pPr>
            <a:r>
              <a:rPr lang="en-US" sz="2400" b="0" dirty="0" smtClean="0">
                <a:solidFill>
                  <a:srgbClr val="002060"/>
                </a:solidFill>
                <a:latin typeface="Calibri" panose="020F0502020204030204" pitchFamily="34" charset="0"/>
                <a:cs typeface="Calibri" panose="020F0502020204030204" pitchFamily="34" charset="0"/>
              </a:rPr>
              <a:t>Complete </a:t>
            </a:r>
            <a:r>
              <a:rPr lang="en-US" sz="2400" b="0" dirty="0">
                <a:solidFill>
                  <a:srgbClr val="002060"/>
                </a:solidFill>
                <a:latin typeface="Calibri" panose="020F0502020204030204" pitchFamily="34" charset="0"/>
                <a:cs typeface="Calibri" panose="020F0502020204030204" pitchFamily="34" charset="0"/>
              </a:rPr>
              <a:t>remaining task if </a:t>
            </a:r>
            <a:r>
              <a:rPr lang="en-US" sz="2400" b="0" dirty="0" smtClean="0">
                <a:solidFill>
                  <a:srgbClr val="002060"/>
                </a:solidFill>
                <a:latin typeface="Calibri" panose="020F0502020204030204" pitchFamily="34" charset="0"/>
                <a:cs typeface="Calibri" panose="020F0502020204030204" pitchFamily="34" charset="0"/>
              </a:rPr>
              <a:t>any</a:t>
            </a:r>
          </a:p>
          <a:p>
            <a:pPr marL="274320">
              <a:spcBef>
                <a:spcPts val="0"/>
              </a:spcBef>
              <a:buClr>
                <a:srgbClr val="C00000"/>
              </a:buClr>
              <a:buFont typeface="Arial" panose="020B0604020202020204" pitchFamily="34" charset="0"/>
              <a:buChar char="•"/>
            </a:pPr>
            <a:r>
              <a:rPr lang="en-US" sz="2400" b="0" dirty="0" smtClean="0">
                <a:solidFill>
                  <a:srgbClr val="002060"/>
                </a:solidFill>
                <a:latin typeface="Calibri" panose="020F0502020204030204" pitchFamily="34" charset="0"/>
                <a:cs typeface="Calibri" panose="020F0502020204030204" pitchFamily="34" charset="0"/>
              </a:rPr>
              <a:t>THE TOTAL WORK IS TO BE COMPLETED IN THE SCHOOL ON THE SAME DAY i.e. ON THE DAY OF TEST ADMINISTRATION -5February 2017</a:t>
            </a:r>
          </a:p>
          <a:p>
            <a:pPr marL="274320">
              <a:spcBef>
                <a:spcPts val="0"/>
              </a:spcBef>
              <a:buClr>
                <a:srgbClr val="C00000"/>
              </a:buClr>
              <a:buFont typeface="Arial" panose="020B0604020202020204" pitchFamily="34" charset="0"/>
              <a:buChar char="•"/>
            </a:pPr>
            <a:endParaRPr lang="en-US" sz="2400" b="0" dirty="0">
              <a:solidFill>
                <a:srgbClr val="002060"/>
              </a:solidFill>
              <a:latin typeface="Calibri" panose="020F0502020204030204" pitchFamily="34" charset="0"/>
              <a:cs typeface="Calibri" panose="020F0502020204030204" pitchFamily="34" charset="0"/>
            </a:endParaRPr>
          </a:p>
          <a:p>
            <a:pPr marL="0" indent="0">
              <a:spcBef>
                <a:spcPts val="0"/>
              </a:spcBef>
              <a:buClr>
                <a:srgbClr val="C00000"/>
              </a:buClr>
            </a:pPr>
            <a:endParaRPr lang="en-US" sz="2400" b="0" dirty="0">
              <a:solidFill>
                <a:srgbClr val="002060"/>
              </a:solidFill>
              <a:latin typeface="Calibri" panose="020F0502020204030204" pitchFamily="34" charset="0"/>
              <a:cs typeface="Calibri" panose="020F0502020204030204" pitchFamily="34" charset="0"/>
            </a:endParaRPr>
          </a:p>
          <a:p>
            <a:r>
              <a:rPr lang="en-US" sz="2400" b="0" dirty="0"/>
              <a:t>	</a:t>
            </a:r>
          </a:p>
          <a:p>
            <a:pPr marL="0" indent="0"/>
            <a:endParaRPr lang="en-US" sz="2400" b="0" dirty="0">
              <a:solidFill>
                <a:schemeClr val="tx1"/>
              </a:solidFill>
              <a:latin typeface="Calibri" panose="020F0502020204030204" pitchFamily="34" charset="0"/>
              <a:cs typeface="Calibri" panose="020F0502020204030204" pitchFamily="34" charset="0"/>
            </a:endParaRPr>
          </a:p>
          <a:p>
            <a:endParaRPr lang="en-US" sz="2400" b="0" dirty="0">
              <a:solidFill>
                <a:schemeClr val="tx1"/>
              </a:solidFill>
              <a:latin typeface="Calibri" panose="020F0502020204030204" pitchFamily="34" charset="0"/>
              <a:cs typeface="Calibri" panose="020F0502020204030204" pitchFamily="34" charset="0"/>
            </a:endParaRPr>
          </a:p>
          <a:p>
            <a:r>
              <a:rPr lang="en-US" sz="2400" b="0" dirty="0"/>
              <a:t>	</a:t>
            </a:r>
          </a:p>
          <a:p>
            <a:endParaRPr lang="en-US" sz="2400" dirty="0"/>
          </a:p>
        </p:txBody>
      </p:sp>
      <p:sp>
        <p:nvSpPr>
          <p:cNvPr id="5" name="Title 6"/>
          <p:cNvSpPr>
            <a:spLocks noGrp="1"/>
          </p:cNvSpPr>
          <p:nvPr>
            <p:ph type="title"/>
          </p:nvPr>
        </p:nvSpPr>
        <p:spPr>
          <a:xfrm>
            <a:off x="1833563" y="242888"/>
            <a:ext cx="8915400" cy="1252537"/>
          </a:xfrm>
        </p:spPr>
        <p:txBody>
          <a:bodyPr/>
          <a:lstStyle/>
          <a:p>
            <a:r>
              <a:rPr lang="en-US" sz="3600" b="0" dirty="0">
                <a:latin typeface="Calibri" panose="020F0502020204030204" pitchFamily="34" charset="0"/>
                <a:cs typeface="Calibri" panose="020F0502020204030204" pitchFamily="34" charset="0"/>
              </a:rPr>
              <a:t>Session </a:t>
            </a:r>
            <a:r>
              <a:rPr lang="en-US" sz="3600" b="0" dirty="0" smtClean="0">
                <a:latin typeface="Calibri" panose="020F0502020204030204" pitchFamily="34" charset="0"/>
                <a:cs typeface="Calibri" panose="020F0502020204030204" pitchFamily="34" charset="0"/>
              </a:rPr>
              <a:t>II (TQ, SQ and Remaining </a:t>
            </a:r>
            <a:r>
              <a:rPr lang="en-US" sz="3600" b="0" dirty="0">
                <a:latin typeface="Calibri" panose="020F0502020204030204" pitchFamily="34" charset="0"/>
                <a:cs typeface="Calibri" panose="020F0502020204030204" pitchFamily="34" charset="0"/>
              </a:rPr>
              <a:t>W</a:t>
            </a:r>
            <a:r>
              <a:rPr lang="en-US" sz="3600" b="0" dirty="0" smtClean="0">
                <a:latin typeface="Calibri" panose="020F0502020204030204" pitchFamily="34" charset="0"/>
                <a:cs typeface="Calibri" panose="020F0502020204030204" pitchFamily="34" charset="0"/>
              </a:rPr>
              <a:t>ork) </a:t>
            </a:r>
            <a:endParaRPr lang="en-US" sz="3600" b="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2703542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4024" y="1276777"/>
            <a:ext cx="9232162" cy="3451225"/>
          </a:xfrm>
        </p:spPr>
        <p:txBody>
          <a:bodyPr/>
          <a:lstStyle/>
          <a:p>
            <a:pPr marL="0" indent="0">
              <a:spcBef>
                <a:spcPts val="600"/>
              </a:spcBef>
            </a:pPr>
            <a:r>
              <a:rPr lang="en-US" sz="2300" b="0" dirty="0" smtClean="0">
                <a:solidFill>
                  <a:schemeClr val="tx1"/>
                </a:solidFill>
                <a:latin typeface="Calibri" panose="020F0502020204030204" pitchFamily="34" charset="0"/>
                <a:cs typeface="Calibri" panose="020F0502020204030204" pitchFamily="34" charset="0"/>
              </a:rPr>
              <a:t>Ensure </a:t>
            </a:r>
            <a:r>
              <a:rPr lang="en-US" sz="2300" b="0" dirty="0">
                <a:solidFill>
                  <a:schemeClr val="tx1"/>
                </a:solidFill>
                <a:latin typeface="Calibri" panose="020F0502020204030204" pitchFamily="34" charset="0"/>
                <a:cs typeface="Calibri" panose="020F0502020204030204" pitchFamily="34" charset="0"/>
              </a:rPr>
              <a:t>that all entries should be filled on OMR Sheet, test form and Field Notes as mentioned in Guideline Manual. </a:t>
            </a:r>
          </a:p>
          <a:p>
            <a:pPr>
              <a:spcBef>
                <a:spcPts val="600"/>
              </a:spcBef>
            </a:pPr>
            <a:r>
              <a:rPr lang="en-US" sz="2300" dirty="0">
                <a:solidFill>
                  <a:schemeClr val="tx1"/>
                </a:solidFill>
                <a:latin typeface="Calibri" panose="020F0502020204030204" pitchFamily="34" charset="0"/>
                <a:cs typeface="Calibri" panose="020F0502020204030204" pitchFamily="34" charset="0"/>
              </a:rPr>
              <a:t>Below is an example of filling different codes: </a:t>
            </a:r>
            <a:endParaRPr lang="en-US" sz="2300" b="0" dirty="0">
              <a:solidFill>
                <a:schemeClr val="tx1"/>
              </a:solidFill>
              <a:latin typeface="Calibri" panose="020F0502020204030204" pitchFamily="34" charset="0"/>
              <a:cs typeface="Calibri" panose="020F0502020204030204" pitchFamily="34" charset="0"/>
            </a:endParaRPr>
          </a:p>
          <a:p>
            <a:pPr>
              <a:spcBef>
                <a:spcPts val="600"/>
              </a:spcBef>
            </a:pPr>
            <a:r>
              <a:rPr lang="en-US" sz="2300" dirty="0" smtClean="0">
                <a:solidFill>
                  <a:schemeClr val="tx1"/>
                </a:solidFill>
                <a:latin typeface="Calibri" panose="020F0502020204030204" pitchFamily="34" charset="0"/>
                <a:cs typeface="Calibri" panose="020F0502020204030204" pitchFamily="34" charset="0"/>
              </a:rPr>
              <a:t>UDISE Code: </a:t>
            </a:r>
            <a:r>
              <a:rPr lang="en-US" sz="2300" b="0" dirty="0" smtClean="0">
                <a:solidFill>
                  <a:schemeClr val="tx1"/>
                </a:solidFill>
                <a:latin typeface="Calibri" panose="020F0502020204030204" pitchFamily="34" charset="0"/>
                <a:cs typeface="Calibri" panose="020F0502020204030204" pitchFamily="34" charset="0"/>
              </a:rPr>
              <a:t>Use 11 digit UDISE school code </a:t>
            </a:r>
          </a:p>
          <a:p>
            <a:pPr marL="0" indent="0"/>
            <a:endParaRPr lang="en-US" sz="2300" b="0" dirty="0" smtClean="0">
              <a:solidFill>
                <a:schemeClr val="tx1"/>
              </a:solidFill>
              <a:latin typeface="Calibri" panose="020F0502020204030204" pitchFamily="34" charset="0"/>
              <a:cs typeface="Calibri" panose="020F0502020204030204" pitchFamily="34" charset="0"/>
            </a:endParaRPr>
          </a:p>
          <a:p>
            <a:pPr marL="0" indent="0"/>
            <a:r>
              <a:rPr lang="en-US" sz="2300" dirty="0" smtClean="0">
                <a:solidFill>
                  <a:schemeClr val="tx1"/>
                </a:solidFill>
                <a:latin typeface="Calibri" panose="020F0502020204030204" pitchFamily="34" charset="0"/>
                <a:cs typeface="Calibri" panose="020F0502020204030204" pitchFamily="34" charset="0"/>
              </a:rPr>
              <a:t>Student ID</a:t>
            </a:r>
            <a:r>
              <a:rPr lang="en-US" sz="2300" b="0" dirty="0" smtClean="0">
                <a:solidFill>
                  <a:schemeClr val="tx1"/>
                </a:solidFill>
                <a:latin typeface="Calibri" panose="020F0502020204030204" pitchFamily="34" charset="0"/>
                <a:cs typeface="Calibri" panose="020F0502020204030204" pitchFamily="34" charset="0"/>
              </a:rPr>
              <a:t>: Allotted </a:t>
            </a:r>
            <a:r>
              <a:rPr lang="en-US" sz="2300" b="0" dirty="0">
                <a:solidFill>
                  <a:schemeClr val="tx1"/>
                </a:solidFill>
                <a:latin typeface="Calibri" panose="020F0502020204030204" pitchFamily="34" charset="0"/>
                <a:cs typeface="Calibri" panose="020F0502020204030204" pitchFamily="34" charset="0"/>
              </a:rPr>
              <a:t>by FI in </a:t>
            </a:r>
            <a:r>
              <a:rPr lang="en-US" sz="2300" dirty="0">
                <a:solidFill>
                  <a:schemeClr val="tx1"/>
                </a:solidFill>
                <a:latin typeface="Calibri" panose="020F0502020204030204" pitchFamily="34" charset="0"/>
                <a:cs typeface="Calibri" panose="020F0502020204030204" pitchFamily="34" charset="0"/>
              </a:rPr>
              <a:t>Sheet-I </a:t>
            </a:r>
            <a:r>
              <a:rPr lang="en-US" sz="2300" b="0" dirty="0">
                <a:solidFill>
                  <a:schemeClr val="tx1"/>
                </a:solidFill>
                <a:latin typeface="Calibri" panose="020F0502020204030204" pitchFamily="34" charset="0"/>
                <a:cs typeface="Calibri" panose="020F0502020204030204" pitchFamily="34" charset="0"/>
              </a:rPr>
              <a:t>of Field Notes against each selected student and thereafter, transferred into </a:t>
            </a:r>
            <a:r>
              <a:rPr lang="en-US" sz="2300" dirty="0">
                <a:solidFill>
                  <a:schemeClr val="tx1"/>
                </a:solidFill>
                <a:latin typeface="Calibri" panose="020F0502020204030204" pitchFamily="34" charset="0"/>
                <a:cs typeface="Calibri" panose="020F0502020204030204" pitchFamily="34" charset="0"/>
              </a:rPr>
              <a:t>Sheet-II</a:t>
            </a:r>
            <a:r>
              <a:rPr lang="en-US" sz="2300" b="0" dirty="0">
                <a:solidFill>
                  <a:schemeClr val="tx1"/>
                </a:solidFill>
                <a:latin typeface="Calibri" panose="020F0502020204030204" pitchFamily="34" charset="0"/>
                <a:cs typeface="Calibri" panose="020F0502020204030204" pitchFamily="34" charset="0"/>
              </a:rPr>
              <a:t>, Student ID wise serially arranged, i.e. 01-45 </a:t>
            </a:r>
            <a:endParaRPr lang="en-US" sz="2300" b="0" dirty="0" smtClean="0">
              <a:solidFill>
                <a:schemeClr val="tx1"/>
              </a:solidFill>
              <a:latin typeface="Calibri" panose="020F0502020204030204" pitchFamily="34" charset="0"/>
              <a:cs typeface="Calibri" panose="020F0502020204030204" pitchFamily="34" charset="0"/>
            </a:endParaRPr>
          </a:p>
          <a:p>
            <a:pPr marL="0" indent="0"/>
            <a:r>
              <a:rPr lang="en-US" sz="2300" dirty="0" smtClean="0">
                <a:solidFill>
                  <a:schemeClr val="tx1"/>
                </a:solidFill>
                <a:latin typeface="Calibri" panose="020F0502020204030204" pitchFamily="34" charset="0"/>
                <a:cs typeface="Calibri" panose="020F0502020204030204" pitchFamily="34" charset="0"/>
              </a:rPr>
              <a:t>Test </a:t>
            </a:r>
            <a:r>
              <a:rPr lang="en-US" sz="2300" dirty="0">
                <a:solidFill>
                  <a:schemeClr val="tx1"/>
                </a:solidFill>
                <a:latin typeface="Calibri" panose="020F0502020204030204" pitchFamily="34" charset="0"/>
                <a:cs typeface="Calibri" panose="020F0502020204030204" pitchFamily="34" charset="0"/>
              </a:rPr>
              <a:t>form Code: </a:t>
            </a:r>
            <a:r>
              <a:rPr lang="en-US" sz="2300" b="0" dirty="0">
                <a:solidFill>
                  <a:schemeClr val="tx1"/>
                </a:solidFill>
                <a:latin typeface="Calibri" panose="020F0502020204030204" pitchFamily="34" charset="0"/>
                <a:cs typeface="Calibri" panose="020F0502020204030204" pitchFamily="34" charset="0"/>
              </a:rPr>
              <a:t>Ex.: Code for Test form 1 (booklet 1) of Mathematics </a:t>
            </a:r>
          </a:p>
          <a:p>
            <a:endParaRPr lang="en-US" sz="2300" dirty="0" smtClean="0">
              <a:solidFill>
                <a:schemeClr val="tx1"/>
              </a:solidFill>
              <a:latin typeface="Calibri" panose="020F0502020204030204" pitchFamily="34" charset="0"/>
              <a:cs typeface="Calibri" panose="020F0502020204030204" pitchFamily="34" charset="0"/>
            </a:endParaRPr>
          </a:p>
          <a:p>
            <a:r>
              <a:rPr lang="en-US" sz="2300" dirty="0" smtClean="0">
                <a:solidFill>
                  <a:schemeClr val="tx1"/>
                </a:solidFill>
                <a:latin typeface="Calibri" panose="020F0502020204030204" pitchFamily="34" charset="0"/>
                <a:cs typeface="Calibri" panose="020F0502020204030204" pitchFamily="34" charset="0"/>
              </a:rPr>
              <a:t>Medium </a:t>
            </a:r>
            <a:r>
              <a:rPr lang="en-US" sz="2300" dirty="0">
                <a:solidFill>
                  <a:schemeClr val="tx1"/>
                </a:solidFill>
                <a:latin typeface="Calibri" panose="020F0502020204030204" pitchFamily="34" charset="0"/>
                <a:cs typeface="Calibri" panose="020F0502020204030204" pitchFamily="34" charset="0"/>
              </a:rPr>
              <a:t>Code: </a:t>
            </a:r>
            <a:r>
              <a:rPr lang="en-US" sz="2300" b="0" dirty="0">
                <a:solidFill>
                  <a:schemeClr val="tx1"/>
                </a:solidFill>
                <a:latin typeface="Calibri" panose="020F0502020204030204" pitchFamily="34" charset="0"/>
                <a:cs typeface="Calibri" panose="020F0502020204030204" pitchFamily="34" charset="0"/>
              </a:rPr>
              <a:t>In which test to be administered e.g. code for </a:t>
            </a:r>
            <a:r>
              <a:rPr lang="en-US" sz="2300" dirty="0" smtClean="0">
                <a:solidFill>
                  <a:schemeClr val="tx1"/>
                </a:solidFill>
                <a:latin typeface="Calibri" panose="020F0502020204030204" pitchFamily="34" charset="0"/>
                <a:cs typeface="Calibri" panose="020F0502020204030204" pitchFamily="34" charset="0"/>
              </a:rPr>
              <a:t>English</a:t>
            </a:r>
          </a:p>
          <a:p>
            <a:r>
              <a:rPr lang="en-US" sz="2300" dirty="0" smtClean="0">
                <a:solidFill>
                  <a:schemeClr val="tx1"/>
                </a:solidFill>
                <a:latin typeface="Calibri" panose="020F0502020204030204" pitchFamily="34" charset="0"/>
                <a:cs typeface="Calibri" panose="020F0502020204030204" pitchFamily="34" charset="0"/>
              </a:rPr>
              <a:t> </a:t>
            </a:r>
            <a:endParaRPr lang="en-US" sz="2300" b="0" dirty="0">
              <a:solidFill>
                <a:schemeClr val="tx1"/>
              </a:solidFill>
              <a:latin typeface="Calibri" panose="020F0502020204030204" pitchFamily="34" charset="0"/>
              <a:cs typeface="Calibri" panose="020F0502020204030204" pitchFamily="34" charset="0"/>
            </a:endParaRPr>
          </a:p>
        </p:txBody>
      </p:sp>
      <p:sp>
        <p:nvSpPr>
          <p:cNvPr id="3" name="Title 2"/>
          <p:cNvSpPr>
            <a:spLocks noGrp="1"/>
          </p:cNvSpPr>
          <p:nvPr>
            <p:ph type="title"/>
          </p:nvPr>
        </p:nvSpPr>
        <p:spPr>
          <a:xfrm>
            <a:off x="1736130" y="82760"/>
            <a:ext cx="9141136" cy="1252537"/>
          </a:xfrm>
        </p:spPr>
        <p:txBody>
          <a:bodyPr/>
          <a:lstStyle/>
          <a:p>
            <a:r>
              <a:rPr lang="en-US" sz="3600" b="0" dirty="0" smtClean="0">
                <a:latin typeface="Calibri" panose="020F0502020204030204" pitchFamily="34" charset="0"/>
                <a:cs typeface="Calibri" panose="020F0502020204030204" pitchFamily="34" charset="0"/>
              </a:rPr>
              <a:t>Working with Codes: FI Roles and Responsibilities (1/2) </a:t>
            </a:r>
            <a:endParaRPr lang="en-US" sz="3600" b="0" dirty="0">
              <a:latin typeface="Calibri" panose="020F0502020204030204" pitchFamily="34" charset="0"/>
              <a:cs typeface="Calibri" panose="020F0502020204030204" pitchFamily="34" charset="0"/>
            </a:endParaRPr>
          </a:p>
        </p:txBody>
      </p:sp>
      <p:pic>
        <p:nvPicPr>
          <p:cNvPr id="7" name="Picture 6"/>
          <p:cNvPicPr>
            <a:picLocks noChangeAspect="1"/>
          </p:cNvPicPr>
          <p:nvPr/>
        </p:nvPicPr>
        <p:blipFill>
          <a:blip r:embed="rId2" cstate="print"/>
          <a:stretch>
            <a:fillRect/>
          </a:stretch>
        </p:blipFill>
        <p:spPr>
          <a:xfrm>
            <a:off x="5579143" y="2865911"/>
            <a:ext cx="3819785" cy="731520"/>
          </a:xfrm>
          <a:prstGeom prst="rect">
            <a:avLst/>
          </a:prstGeom>
        </p:spPr>
      </p:pic>
      <p:graphicFrame>
        <p:nvGraphicFramePr>
          <p:cNvPr id="8" name="Table 7"/>
          <p:cNvGraphicFramePr>
            <a:graphicFrameLocks noGrp="1"/>
          </p:cNvGraphicFramePr>
          <p:nvPr>
            <p:extLst/>
          </p:nvPr>
        </p:nvGraphicFramePr>
        <p:xfrm>
          <a:off x="578400" y="5153395"/>
          <a:ext cx="1304992" cy="365760"/>
        </p:xfrm>
        <a:graphic>
          <a:graphicData uri="http://schemas.openxmlformats.org/drawingml/2006/table">
            <a:tbl>
              <a:tblPr firstRow="1" bandRow="1">
                <a:tableStyleId>{5940675A-B579-460E-94D1-54222C63F5DA}</a:tableStyleId>
              </a:tblPr>
              <a:tblGrid>
                <a:gridCol w="652496">
                  <a:extLst>
                    <a:ext uri="{9D8B030D-6E8A-4147-A177-3AD203B41FA5}">
                      <a16:colId xmlns="" xmlns:a16="http://schemas.microsoft.com/office/drawing/2014/main" val="2803655266"/>
                    </a:ext>
                  </a:extLst>
                </a:gridCol>
                <a:gridCol w="652496">
                  <a:extLst>
                    <a:ext uri="{9D8B030D-6E8A-4147-A177-3AD203B41FA5}">
                      <a16:colId xmlns="" xmlns:a16="http://schemas.microsoft.com/office/drawing/2014/main" val="3594218433"/>
                    </a:ext>
                  </a:extLst>
                </a:gridCol>
              </a:tblGrid>
              <a:tr h="300250">
                <a:tc>
                  <a:txBody>
                    <a:bodyPr/>
                    <a:lstStyle/>
                    <a:p>
                      <a:pPr algn="ctr"/>
                      <a:r>
                        <a:rPr lang="en-US" dirty="0" smtClean="0"/>
                        <a:t>2</a:t>
                      </a:r>
                      <a:endParaRPr lang="en-US" dirty="0"/>
                    </a:p>
                  </a:txBody>
                  <a:tcPr/>
                </a:tc>
                <a:tc>
                  <a:txBody>
                    <a:bodyPr/>
                    <a:lstStyle/>
                    <a:p>
                      <a:pPr algn="ctr"/>
                      <a:r>
                        <a:rPr lang="en-US" dirty="0" smtClean="0"/>
                        <a:t>1</a:t>
                      </a:r>
                      <a:endParaRPr lang="en-US" dirty="0"/>
                    </a:p>
                  </a:txBody>
                  <a:tcPr/>
                </a:tc>
                <a:extLst>
                  <a:ext uri="{0D108BD9-81ED-4DB2-BD59-A6C34878D82A}">
                    <a16:rowId xmlns="" xmlns:a16="http://schemas.microsoft.com/office/drawing/2014/main" val="2701187443"/>
                  </a:ext>
                </a:extLst>
              </a:tr>
            </a:tbl>
          </a:graphicData>
        </a:graphic>
      </p:graphicFrame>
      <p:graphicFrame>
        <p:nvGraphicFramePr>
          <p:cNvPr id="10" name="Table 9"/>
          <p:cNvGraphicFramePr>
            <a:graphicFrameLocks noGrp="1"/>
          </p:cNvGraphicFramePr>
          <p:nvPr>
            <p:extLst/>
          </p:nvPr>
        </p:nvGraphicFramePr>
        <p:xfrm>
          <a:off x="578400" y="6086903"/>
          <a:ext cx="1304992" cy="365760"/>
        </p:xfrm>
        <a:graphic>
          <a:graphicData uri="http://schemas.openxmlformats.org/drawingml/2006/table">
            <a:tbl>
              <a:tblPr firstRow="1" bandRow="1">
                <a:tableStyleId>{5940675A-B579-460E-94D1-54222C63F5DA}</a:tableStyleId>
              </a:tblPr>
              <a:tblGrid>
                <a:gridCol w="652496">
                  <a:extLst>
                    <a:ext uri="{9D8B030D-6E8A-4147-A177-3AD203B41FA5}">
                      <a16:colId xmlns="" xmlns:a16="http://schemas.microsoft.com/office/drawing/2014/main" val="1458372428"/>
                    </a:ext>
                  </a:extLst>
                </a:gridCol>
                <a:gridCol w="652496">
                  <a:extLst>
                    <a:ext uri="{9D8B030D-6E8A-4147-A177-3AD203B41FA5}">
                      <a16:colId xmlns="" xmlns:a16="http://schemas.microsoft.com/office/drawing/2014/main" val="3365694121"/>
                    </a:ext>
                  </a:extLst>
                </a:gridCol>
              </a:tblGrid>
              <a:tr h="313898">
                <a:tc>
                  <a:txBody>
                    <a:bodyPr/>
                    <a:lstStyle/>
                    <a:p>
                      <a:r>
                        <a:rPr lang="en-US" dirty="0" smtClean="0"/>
                        <a:t>1 </a:t>
                      </a:r>
                      <a:endParaRPr lang="en-US" dirty="0"/>
                    </a:p>
                  </a:txBody>
                  <a:tcPr/>
                </a:tc>
                <a:tc>
                  <a:txBody>
                    <a:bodyPr/>
                    <a:lstStyle/>
                    <a:p>
                      <a:r>
                        <a:rPr lang="en-US" dirty="0" smtClean="0"/>
                        <a:t>3</a:t>
                      </a:r>
                      <a:endParaRPr lang="en-US" dirty="0"/>
                    </a:p>
                  </a:txBody>
                  <a:tcPr/>
                </a:tc>
                <a:extLst>
                  <a:ext uri="{0D108BD9-81ED-4DB2-BD59-A6C34878D82A}">
                    <a16:rowId xmlns="" xmlns:a16="http://schemas.microsoft.com/office/drawing/2014/main" val="2513380346"/>
                  </a:ext>
                </a:extLst>
              </a:tr>
            </a:tbl>
          </a:graphicData>
        </a:graphic>
      </p:graphicFrame>
    </p:spTree>
    <p:extLst>
      <p:ext uri="{BB962C8B-B14F-4D97-AF65-F5344CB8AC3E}">
        <p14:creationId xmlns:p14="http://schemas.microsoft.com/office/powerpoint/2010/main" val="119214831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09950" y="0"/>
            <a:ext cx="8915400" cy="1252537"/>
          </a:xfrm>
        </p:spPr>
        <p:txBody>
          <a:bodyPr/>
          <a:lstStyle/>
          <a:p>
            <a:r>
              <a:rPr lang="en-US" sz="3600" b="0" dirty="0">
                <a:latin typeface="Calibri" panose="020F0502020204030204" pitchFamily="34" charset="0"/>
                <a:cs typeface="Calibri" panose="020F0502020204030204" pitchFamily="34" charset="0"/>
              </a:rPr>
              <a:t>Working with Codes: FI Roles and Responsibilities </a:t>
            </a:r>
            <a:r>
              <a:rPr lang="en-US" sz="3600" b="0" dirty="0" smtClean="0">
                <a:latin typeface="Calibri" panose="020F0502020204030204" pitchFamily="34" charset="0"/>
                <a:cs typeface="Calibri" panose="020F0502020204030204" pitchFamily="34" charset="0"/>
              </a:rPr>
              <a:t>(2/2)</a:t>
            </a:r>
            <a:endParaRPr lang="en-US" sz="3600" b="0" dirty="0">
              <a:latin typeface="Calibri" panose="020F0502020204030204" pitchFamily="34" charset="0"/>
              <a:cs typeface="Calibri" panose="020F0502020204030204" pitchFamily="34" charset="0"/>
            </a:endParaRPr>
          </a:p>
        </p:txBody>
      </p:sp>
      <p:sp>
        <p:nvSpPr>
          <p:cNvPr id="7" name="TextBox 6"/>
          <p:cNvSpPr txBox="1"/>
          <p:nvPr/>
        </p:nvSpPr>
        <p:spPr>
          <a:xfrm>
            <a:off x="627797" y="1225689"/>
            <a:ext cx="8734567" cy="5632311"/>
          </a:xfrm>
          <a:prstGeom prst="rect">
            <a:avLst/>
          </a:prstGeom>
        </p:spPr>
        <p:txBody>
          <a:bodyPr wrap="square" rtlCol="0">
            <a:spAutoFit/>
          </a:bodyPr>
          <a:lstStyle/>
          <a:p>
            <a:r>
              <a:rPr lang="en-US" sz="2400" b="1" dirty="0">
                <a:solidFill>
                  <a:srgbClr val="C00000"/>
                </a:solidFill>
                <a:latin typeface="Calibri" panose="020F0502020204030204" pitchFamily="34" charset="0"/>
                <a:cs typeface="Calibri" panose="020F0502020204030204" pitchFamily="34" charset="0"/>
              </a:rPr>
              <a:t>Children With Special Needs (CWSN) </a:t>
            </a:r>
            <a:endParaRPr lang="en-US" sz="2400" dirty="0">
              <a:solidFill>
                <a:srgbClr val="C00000"/>
              </a:solidFill>
              <a:latin typeface="Calibri" panose="020F0502020204030204" pitchFamily="34" charset="0"/>
              <a:cs typeface="Calibri" panose="020F0502020204030204" pitchFamily="34" charset="0"/>
            </a:endParaRPr>
          </a:p>
          <a:p>
            <a:pPr marL="457200" indent="-457200">
              <a:buFont typeface="+mj-lt"/>
              <a:buAutoNum type="arabicPeriod"/>
            </a:pPr>
            <a:r>
              <a:rPr lang="en-US" sz="2400" dirty="0">
                <a:solidFill>
                  <a:srgbClr val="002060"/>
                </a:solidFill>
                <a:latin typeface="Calibri" panose="020F0502020204030204" pitchFamily="34" charset="0"/>
                <a:cs typeface="Calibri" panose="020F0502020204030204" pitchFamily="34" charset="0"/>
              </a:rPr>
              <a:t>School to facilitate children with disabilities in following manner: </a:t>
            </a:r>
          </a:p>
          <a:p>
            <a:pPr marL="457200" indent="-457200">
              <a:buFont typeface="+mj-lt"/>
              <a:buAutoNum type="arabicPeriod"/>
            </a:pPr>
            <a:r>
              <a:rPr lang="en-US" sz="2400" dirty="0" smtClean="0">
                <a:solidFill>
                  <a:srgbClr val="002060"/>
                </a:solidFill>
                <a:latin typeface="Calibri" panose="020F0502020204030204" pitchFamily="34" charset="0"/>
                <a:cs typeface="Calibri" panose="020F0502020204030204" pitchFamily="34" charset="0"/>
              </a:rPr>
              <a:t>30 </a:t>
            </a:r>
            <a:r>
              <a:rPr lang="en-US" sz="2400" dirty="0">
                <a:solidFill>
                  <a:srgbClr val="002060"/>
                </a:solidFill>
                <a:latin typeface="Calibri" panose="020F0502020204030204" pitchFamily="34" charset="0"/>
                <a:cs typeface="Calibri" panose="020F0502020204030204" pitchFamily="34" charset="0"/>
              </a:rPr>
              <a:t>minutes extra time will be given to complete the test. </a:t>
            </a:r>
          </a:p>
          <a:p>
            <a:pPr marL="457200" indent="-457200">
              <a:buFont typeface="+mj-lt"/>
              <a:buAutoNum type="arabicPeriod"/>
            </a:pPr>
            <a:r>
              <a:rPr lang="en-US" sz="2400" dirty="0" smtClean="0">
                <a:solidFill>
                  <a:srgbClr val="002060"/>
                </a:solidFill>
                <a:latin typeface="Calibri" panose="020F0502020204030204" pitchFamily="34" charset="0"/>
                <a:cs typeface="Calibri" panose="020F0502020204030204" pitchFamily="34" charset="0"/>
              </a:rPr>
              <a:t>Facility </a:t>
            </a:r>
            <a:r>
              <a:rPr lang="en-US" sz="2400" dirty="0">
                <a:solidFill>
                  <a:srgbClr val="002060"/>
                </a:solidFill>
                <a:latin typeface="Calibri" panose="020F0502020204030204" pitchFamily="34" charset="0"/>
                <a:cs typeface="Calibri" panose="020F0502020204030204" pitchFamily="34" charset="0"/>
              </a:rPr>
              <a:t>of scribe or amanuensis will be given to the students. </a:t>
            </a:r>
          </a:p>
          <a:p>
            <a:pPr marL="457200" indent="-457200">
              <a:buFont typeface="+mj-lt"/>
              <a:buAutoNum type="arabicPeriod"/>
            </a:pPr>
            <a:r>
              <a:rPr lang="en-US" sz="2400" dirty="0" smtClean="0">
                <a:solidFill>
                  <a:srgbClr val="002060"/>
                </a:solidFill>
                <a:latin typeface="Calibri" panose="020F0502020204030204" pitchFamily="34" charset="0"/>
                <a:cs typeface="Calibri" panose="020F0502020204030204" pitchFamily="34" charset="0"/>
              </a:rPr>
              <a:t>Resource </a:t>
            </a:r>
            <a:r>
              <a:rPr lang="en-US" sz="2400" dirty="0">
                <a:solidFill>
                  <a:srgbClr val="002060"/>
                </a:solidFill>
                <a:latin typeface="Calibri" panose="020F0502020204030204" pitchFamily="34" charset="0"/>
                <a:cs typeface="Calibri" panose="020F0502020204030204" pitchFamily="34" charset="0"/>
              </a:rPr>
              <a:t>teacher should be consulted for conducting the test. </a:t>
            </a:r>
          </a:p>
          <a:p>
            <a:pPr marL="457200" indent="-457200">
              <a:buFont typeface="+mj-lt"/>
              <a:buAutoNum type="arabicPeriod"/>
            </a:pPr>
            <a:r>
              <a:rPr lang="en-US" sz="2400" dirty="0" smtClean="0">
                <a:solidFill>
                  <a:srgbClr val="002060"/>
                </a:solidFill>
                <a:latin typeface="Calibri" panose="020F0502020204030204" pitchFamily="34" charset="0"/>
                <a:cs typeface="Calibri" panose="020F0502020204030204" pitchFamily="34" charset="0"/>
              </a:rPr>
              <a:t>It </a:t>
            </a:r>
            <a:r>
              <a:rPr lang="en-US" sz="2400" dirty="0">
                <a:solidFill>
                  <a:srgbClr val="002060"/>
                </a:solidFill>
                <a:latin typeface="Calibri" panose="020F0502020204030204" pitchFamily="34" charset="0"/>
                <a:cs typeface="Calibri" panose="020F0502020204030204" pitchFamily="34" charset="0"/>
              </a:rPr>
              <a:t>should be ensured that suitable adaptations are made according to the child's needs. </a:t>
            </a:r>
          </a:p>
          <a:p>
            <a:r>
              <a:rPr lang="en-US" sz="2400" b="1" dirty="0">
                <a:solidFill>
                  <a:srgbClr val="C00000"/>
                </a:solidFill>
                <a:latin typeface="Calibri" panose="020F0502020204030204" pitchFamily="34" charset="0"/>
                <a:cs typeface="Calibri" panose="020F0502020204030204" pitchFamily="34" charset="0"/>
              </a:rPr>
              <a:t>Types of disabilities: </a:t>
            </a:r>
            <a:endParaRPr lang="en-US" sz="2400" dirty="0">
              <a:solidFill>
                <a:srgbClr val="C00000"/>
              </a:solidFill>
              <a:latin typeface="Calibri" panose="020F0502020204030204" pitchFamily="34" charset="0"/>
              <a:cs typeface="Calibri" panose="020F0502020204030204" pitchFamily="34" charset="0"/>
            </a:endParaRPr>
          </a:p>
          <a:p>
            <a:pPr marL="457200" indent="-457200">
              <a:buFont typeface="+mj-lt"/>
              <a:buAutoNum type="arabicPeriod"/>
            </a:pPr>
            <a:r>
              <a:rPr lang="en-US" sz="2400" dirty="0" smtClean="0">
                <a:solidFill>
                  <a:srgbClr val="002060"/>
                </a:solidFill>
                <a:latin typeface="Calibri" panose="020F0502020204030204" pitchFamily="34" charset="0"/>
                <a:cs typeface="Calibri" panose="020F0502020204030204" pitchFamily="34" charset="0"/>
              </a:rPr>
              <a:t>LD </a:t>
            </a:r>
            <a:r>
              <a:rPr lang="en-US" sz="2400" dirty="0">
                <a:solidFill>
                  <a:srgbClr val="002060"/>
                </a:solidFill>
                <a:latin typeface="Calibri" panose="020F0502020204030204" pitchFamily="34" charset="0"/>
                <a:cs typeface="Calibri" panose="020F0502020204030204" pitchFamily="34" charset="0"/>
              </a:rPr>
              <a:t>- Locomotor Disability </a:t>
            </a:r>
          </a:p>
          <a:p>
            <a:pPr marL="457200" indent="-457200">
              <a:buFont typeface="+mj-lt"/>
              <a:buAutoNum type="arabicPeriod"/>
            </a:pPr>
            <a:r>
              <a:rPr lang="en-US" sz="2400" dirty="0" smtClean="0">
                <a:solidFill>
                  <a:srgbClr val="002060"/>
                </a:solidFill>
                <a:latin typeface="Calibri" panose="020F0502020204030204" pitchFamily="34" charset="0"/>
                <a:cs typeface="Calibri" panose="020F0502020204030204" pitchFamily="34" charset="0"/>
              </a:rPr>
              <a:t>VI </a:t>
            </a:r>
            <a:r>
              <a:rPr lang="en-US" sz="2400" dirty="0">
                <a:solidFill>
                  <a:srgbClr val="002060"/>
                </a:solidFill>
                <a:latin typeface="Calibri" panose="020F0502020204030204" pitchFamily="34" charset="0"/>
                <a:cs typeface="Calibri" panose="020F0502020204030204" pitchFamily="34" charset="0"/>
              </a:rPr>
              <a:t>- Visual Impairment </a:t>
            </a:r>
          </a:p>
          <a:p>
            <a:pPr marL="457200" indent="-457200">
              <a:buFont typeface="+mj-lt"/>
              <a:buAutoNum type="arabicPeriod"/>
            </a:pPr>
            <a:r>
              <a:rPr lang="en-US" sz="2400" dirty="0" smtClean="0">
                <a:solidFill>
                  <a:srgbClr val="002060"/>
                </a:solidFill>
                <a:latin typeface="Calibri" panose="020F0502020204030204" pitchFamily="34" charset="0"/>
                <a:cs typeface="Calibri" panose="020F0502020204030204" pitchFamily="34" charset="0"/>
              </a:rPr>
              <a:t>HI </a:t>
            </a:r>
            <a:r>
              <a:rPr lang="en-US" sz="2400" dirty="0">
                <a:solidFill>
                  <a:srgbClr val="002060"/>
                </a:solidFill>
                <a:latin typeface="Calibri" panose="020F0502020204030204" pitchFamily="34" charset="0"/>
                <a:cs typeface="Calibri" panose="020F0502020204030204" pitchFamily="34" charset="0"/>
              </a:rPr>
              <a:t>- Hearing Impairment </a:t>
            </a:r>
          </a:p>
          <a:p>
            <a:pPr marL="457200" indent="-457200">
              <a:buFont typeface="+mj-lt"/>
              <a:buAutoNum type="arabicPeriod"/>
            </a:pPr>
            <a:r>
              <a:rPr lang="en-US" sz="2400" dirty="0" smtClean="0">
                <a:solidFill>
                  <a:srgbClr val="002060"/>
                </a:solidFill>
                <a:latin typeface="Calibri" panose="020F0502020204030204" pitchFamily="34" charset="0"/>
                <a:cs typeface="Calibri" panose="020F0502020204030204" pitchFamily="34" charset="0"/>
              </a:rPr>
              <a:t>S&amp;LD </a:t>
            </a:r>
            <a:r>
              <a:rPr lang="en-US" sz="2400" dirty="0">
                <a:solidFill>
                  <a:srgbClr val="002060"/>
                </a:solidFill>
                <a:latin typeface="Calibri" panose="020F0502020204030204" pitchFamily="34" charset="0"/>
                <a:cs typeface="Calibri" panose="020F0502020204030204" pitchFamily="34" charset="0"/>
              </a:rPr>
              <a:t>- Speech &amp; Language Disability </a:t>
            </a:r>
          </a:p>
          <a:p>
            <a:pPr marL="457200" indent="-457200">
              <a:buFont typeface="+mj-lt"/>
              <a:buAutoNum type="arabicPeriod"/>
            </a:pPr>
            <a:r>
              <a:rPr lang="en-US" sz="2400" dirty="0" smtClean="0">
                <a:solidFill>
                  <a:srgbClr val="002060"/>
                </a:solidFill>
                <a:latin typeface="Calibri" panose="020F0502020204030204" pitchFamily="34" charset="0"/>
                <a:cs typeface="Calibri" panose="020F0502020204030204" pitchFamily="34" charset="0"/>
              </a:rPr>
              <a:t>ID </a:t>
            </a:r>
            <a:r>
              <a:rPr lang="en-US" sz="2400" dirty="0">
                <a:solidFill>
                  <a:srgbClr val="002060"/>
                </a:solidFill>
                <a:latin typeface="Calibri" panose="020F0502020204030204" pitchFamily="34" charset="0"/>
                <a:cs typeface="Calibri" panose="020F0502020204030204" pitchFamily="34" charset="0"/>
              </a:rPr>
              <a:t>- Intellectual Disability </a:t>
            </a:r>
          </a:p>
          <a:p>
            <a:pPr marL="457200" indent="-457200">
              <a:buFont typeface="+mj-lt"/>
              <a:buAutoNum type="arabicPeriod"/>
            </a:pPr>
            <a:r>
              <a:rPr lang="en-US" sz="2400" dirty="0" smtClean="0">
                <a:solidFill>
                  <a:srgbClr val="002060"/>
                </a:solidFill>
                <a:latin typeface="Calibri" panose="020F0502020204030204" pitchFamily="34" charset="0"/>
                <a:cs typeface="Calibri" panose="020F0502020204030204" pitchFamily="34" charset="0"/>
              </a:rPr>
              <a:t>OthD </a:t>
            </a:r>
            <a:r>
              <a:rPr lang="en-US" sz="2400" dirty="0">
                <a:solidFill>
                  <a:srgbClr val="002060"/>
                </a:solidFill>
                <a:latin typeface="Calibri" panose="020F0502020204030204" pitchFamily="34" charset="0"/>
                <a:cs typeface="Calibri" panose="020F0502020204030204" pitchFamily="34" charset="0"/>
              </a:rPr>
              <a:t>- Other Disability 	</a:t>
            </a:r>
          </a:p>
          <a:p>
            <a:endParaRPr lang="en-US" sz="2400" b="0" kern="0" dirty="0" smtClean="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347230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Title 1"/>
          <p:cNvSpPr txBox="1">
            <a:spLocks/>
          </p:cNvSpPr>
          <p:nvPr/>
        </p:nvSpPr>
        <p:spPr>
          <a:xfrm>
            <a:off x="1709385" y="219675"/>
            <a:ext cx="8153400" cy="792162"/>
          </a:xfrm>
          <a:prstGeom prst="rect">
            <a:avLst/>
          </a:prstGeom>
        </p:spPr>
        <p:txBody>
          <a:bodyPr anchor="ctr"/>
          <a:lstStyle>
            <a:lvl1pPr algn="l" rtl="0" eaLnBrk="0" fontAlgn="base" hangingPunct="0">
              <a:spcBef>
                <a:spcPct val="40000"/>
              </a:spcBef>
              <a:spcAft>
                <a:spcPct val="0"/>
              </a:spcAft>
              <a:defRPr b="1">
                <a:solidFill>
                  <a:schemeClr val="bg1"/>
                </a:solidFill>
                <a:latin typeface="+mj-lt"/>
                <a:ea typeface="+mj-ea"/>
                <a:cs typeface="+mj-cs"/>
              </a:defRPr>
            </a:lvl1pPr>
            <a:lvl2pPr algn="l" rtl="0" eaLnBrk="0" fontAlgn="base" hangingPunct="0">
              <a:spcBef>
                <a:spcPct val="40000"/>
              </a:spcBef>
              <a:spcAft>
                <a:spcPct val="0"/>
              </a:spcAft>
              <a:defRPr b="1">
                <a:solidFill>
                  <a:schemeClr val="bg1"/>
                </a:solidFill>
                <a:latin typeface="Arial" charset="0"/>
                <a:cs typeface="Arial" charset="0"/>
              </a:defRPr>
            </a:lvl2pPr>
            <a:lvl3pPr algn="l" rtl="0" eaLnBrk="0" fontAlgn="base" hangingPunct="0">
              <a:spcBef>
                <a:spcPct val="40000"/>
              </a:spcBef>
              <a:spcAft>
                <a:spcPct val="0"/>
              </a:spcAft>
              <a:defRPr b="1">
                <a:solidFill>
                  <a:schemeClr val="bg1"/>
                </a:solidFill>
                <a:latin typeface="Arial" charset="0"/>
                <a:cs typeface="Arial" charset="0"/>
              </a:defRPr>
            </a:lvl3pPr>
            <a:lvl4pPr algn="l" rtl="0" eaLnBrk="0" fontAlgn="base" hangingPunct="0">
              <a:spcBef>
                <a:spcPct val="40000"/>
              </a:spcBef>
              <a:spcAft>
                <a:spcPct val="0"/>
              </a:spcAft>
              <a:defRPr b="1">
                <a:solidFill>
                  <a:schemeClr val="bg1"/>
                </a:solidFill>
                <a:latin typeface="Arial" charset="0"/>
                <a:cs typeface="Arial" charset="0"/>
              </a:defRPr>
            </a:lvl4pPr>
            <a:lvl5pPr algn="l" rtl="0" eaLnBrk="0" fontAlgn="base" hangingPunct="0">
              <a:spcBef>
                <a:spcPct val="40000"/>
              </a:spcBef>
              <a:spcAft>
                <a:spcPct val="0"/>
              </a:spcAft>
              <a:defRPr b="1">
                <a:solidFill>
                  <a:schemeClr val="bg1"/>
                </a:solidFill>
                <a:latin typeface="Arial" charset="0"/>
                <a:cs typeface="Arial" charset="0"/>
              </a:defRPr>
            </a:lvl5pPr>
            <a:lvl6pPr marL="457200" algn="l" rtl="0" eaLnBrk="1" fontAlgn="base" hangingPunct="1">
              <a:spcBef>
                <a:spcPct val="40000"/>
              </a:spcBef>
              <a:spcAft>
                <a:spcPct val="0"/>
              </a:spcAft>
              <a:defRPr b="1">
                <a:solidFill>
                  <a:schemeClr val="bg1"/>
                </a:solidFill>
                <a:latin typeface="Arial" charset="0"/>
                <a:cs typeface="Arial" charset="0"/>
              </a:defRPr>
            </a:lvl6pPr>
            <a:lvl7pPr marL="914400" algn="l" rtl="0" eaLnBrk="1" fontAlgn="base" hangingPunct="1">
              <a:spcBef>
                <a:spcPct val="40000"/>
              </a:spcBef>
              <a:spcAft>
                <a:spcPct val="0"/>
              </a:spcAft>
              <a:defRPr b="1">
                <a:solidFill>
                  <a:schemeClr val="bg1"/>
                </a:solidFill>
                <a:latin typeface="Arial" charset="0"/>
                <a:cs typeface="Arial" charset="0"/>
              </a:defRPr>
            </a:lvl7pPr>
            <a:lvl8pPr marL="1371600" algn="l" rtl="0" eaLnBrk="1" fontAlgn="base" hangingPunct="1">
              <a:spcBef>
                <a:spcPct val="40000"/>
              </a:spcBef>
              <a:spcAft>
                <a:spcPct val="0"/>
              </a:spcAft>
              <a:defRPr b="1">
                <a:solidFill>
                  <a:schemeClr val="bg1"/>
                </a:solidFill>
                <a:latin typeface="Arial" charset="0"/>
                <a:cs typeface="Arial" charset="0"/>
              </a:defRPr>
            </a:lvl8pPr>
            <a:lvl9pPr marL="1828800" algn="l" rtl="0" eaLnBrk="1" fontAlgn="base" hangingPunct="1">
              <a:spcBef>
                <a:spcPct val="40000"/>
              </a:spcBef>
              <a:spcAft>
                <a:spcPct val="0"/>
              </a:spcAft>
              <a:defRPr b="1">
                <a:solidFill>
                  <a:schemeClr val="bg1"/>
                </a:solidFill>
                <a:latin typeface="Arial" charset="0"/>
                <a:cs typeface="Arial" charset="0"/>
              </a:defRPr>
            </a:lvl9pPr>
          </a:lstStyle>
          <a:p>
            <a:r>
              <a:rPr lang="en-IN" sz="3600" b="0" dirty="0">
                <a:latin typeface="Calibri" panose="020F0502020204030204" pitchFamily="34" charset="0"/>
                <a:cs typeface="Calibri" panose="020F0502020204030204" pitchFamily="34" charset="0"/>
              </a:rPr>
              <a:t>OMR Use (</a:t>
            </a:r>
            <a:r>
              <a:rPr lang="en-IN" sz="3600" b="0" dirty="0" smtClean="0">
                <a:latin typeface="Calibri" panose="020F0502020204030204" pitchFamily="34" charset="0"/>
                <a:cs typeface="Calibri" panose="020F0502020204030204" pitchFamily="34" charset="0"/>
              </a:rPr>
              <a:t>1/2)</a:t>
            </a:r>
            <a:endParaRPr lang="en-IN" sz="3600" b="0" dirty="0">
              <a:latin typeface="Calibri" panose="020F0502020204030204" pitchFamily="34" charset="0"/>
              <a:cs typeface="Calibri" panose="020F0502020204030204" pitchFamily="34" charset="0"/>
            </a:endParaRPr>
          </a:p>
        </p:txBody>
      </p:sp>
      <p:sp>
        <p:nvSpPr>
          <p:cNvPr id="14" name="TextBox 13"/>
          <p:cNvSpPr txBox="1"/>
          <p:nvPr/>
        </p:nvSpPr>
        <p:spPr>
          <a:xfrm>
            <a:off x="586853" y="1719617"/>
            <a:ext cx="7820167" cy="3589362"/>
          </a:xfrm>
          <a:prstGeom prst="rect">
            <a:avLst/>
          </a:prstGeom>
        </p:spPr>
        <p:txBody>
          <a:bodyPr wrap="square" rtlCol="0">
            <a:spAutoFit/>
          </a:bodyPr>
          <a:lstStyle/>
          <a:p>
            <a:endParaRPr lang="en-US" sz="2000" kern="0" dirty="0" smtClean="0">
              <a:solidFill>
                <a:srgbClr val="000000"/>
              </a:solidFill>
            </a:endParaRPr>
          </a:p>
        </p:txBody>
      </p:sp>
      <p:sp>
        <p:nvSpPr>
          <p:cNvPr id="21" name="Rectangle 16"/>
          <p:cNvSpPr>
            <a:spLocks noChangeArrowheads="1"/>
          </p:cNvSpPr>
          <p:nvPr/>
        </p:nvSpPr>
        <p:spPr bwMode="auto">
          <a:xfrm>
            <a:off x="0" y="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solidFill>
                <a:srgbClr val="000000"/>
              </a:solidFill>
            </a:endParaRPr>
          </a:p>
        </p:txBody>
      </p:sp>
      <p:sp>
        <p:nvSpPr>
          <p:cNvPr id="102" name="Rectangle 26"/>
          <p:cNvSpPr>
            <a:spLocks noChangeArrowheads="1"/>
          </p:cNvSpPr>
          <p:nvPr/>
        </p:nvSpPr>
        <p:spPr bwMode="auto">
          <a:xfrm>
            <a:off x="0" y="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solidFill>
                <a:srgbClr val="000000"/>
              </a:solidFill>
            </a:endParaRPr>
          </a:p>
        </p:txBody>
      </p:sp>
      <p:graphicFrame>
        <p:nvGraphicFramePr>
          <p:cNvPr id="2" name="Table 1"/>
          <p:cNvGraphicFramePr>
            <a:graphicFrameLocks noGrp="1"/>
          </p:cNvGraphicFramePr>
          <p:nvPr>
            <p:extLst/>
          </p:nvPr>
        </p:nvGraphicFramePr>
        <p:xfrm>
          <a:off x="582986" y="1255140"/>
          <a:ext cx="8740028" cy="5020891"/>
        </p:xfrm>
        <a:graphic>
          <a:graphicData uri="http://schemas.openxmlformats.org/drawingml/2006/table">
            <a:tbl>
              <a:tblPr firstRow="1" firstCol="1" bandRow="1">
                <a:tableStyleId>{5C22544A-7EE6-4342-B048-85BDC9FD1C3A}</a:tableStyleId>
              </a:tblPr>
              <a:tblGrid>
                <a:gridCol w="8740028">
                  <a:extLst>
                    <a:ext uri="{9D8B030D-6E8A-4147-A177-3AD203B41FA5}">
                      <a16:colId xmlns="" xmlns:a16="http://schemas.microsoft.com/office/drawing/2014/main" val="1400274193"/>
                    </a:ext>
                  </a:extLst>
                </a:gridCol>
              </a:tblGrid>
              <a:tr h="5020891">
                <a:tc>
                  <a:txBody>
                    <a:bodyPr/>
                    <a:lstStyle/>
                    <a:p>
                      <a:pPr marL="0" marR="0" indent="0" algn="l" defTabSz="914400" rtl="0" eaLnBrk="1" latinLnBrk="0" hangingPunct="1">
                        <a:lnSpc>
                          <a:spcPct val="120000"/>
                        </a:lnSpc>
                        <a:spcBef>
                          <a:spcPts val="1200"/>
                        </a:spcBef>
                        <a:spcAft>
                          <a:spcPts val="600"/>
                        </a:spcAft>
                        <a:tabLst>
                          <a:tab pos="495300" algn="l"/>
                        </a:tabLst>
                      </a:pPr>
                      <a:r>
                        <a:rPr lang="en-US" sz="2200" b="1" kern="1200" dirty="0">
                          <a:solidFill>
                            <a:srgbClr val="002060"/>
                          </a:solidFill>
                          <a:latin typeface="Calibri" panose="020F0502020204030204" pitchFamily="34" charset="0"/>
                          <a:ea typeface="+mn-ea"/>
                          <a:cs typeface="Calibri" panose="020F0502020204030204" pitchFamily="34" charset="0"/>
                        </a:rPr>
                        <a:t>How to use OMR </a:t>
                      </a:r>
                      <a:r>
                        <a:rPr lang="en-US" sz="2200" b="1" kern="1200" dirty="0" smtClean="0">
                          <a:solidFill>
                            <a:srgbClr val="002060"/>
                          </a:solidFill>
                          <a:latin typeface="Calibri" panose="020F0502020204030204" pitchFamily="34" charset="0"/>
                          <a:ea typeface="+mn-ea"/>
                          <a:cs typeface="Calibri" panose="020F0502020204030204" pitchFamily="34" charset="0"/>
                        </a:rPr>
                        <a:t>Sheets?</a:t>
                      </a:r>
                      <a:endParaRPr lang="en-US" sz="2200" b="1" kern="1200" dirty="0">
                        <a:solidFill>
                          <a:srgbClr val="002060"/>
                        </a:solidFill>
                        <a:latin typeface="Calibri" panose="020F0502020204030204" pitchFamily="34" charset="0"/>
                        <a:ea typeface="+mn-ea"/>
                        <a:cs typeface="Calibri" panose="020F0502020204030204" pitchFamily="34" charset="0"/>
                      </a:endParaRPr>
                    </a:p>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i="0" u="none" strike="noStrike" kern="1200" baseline="0" dirty="0" smtClean="0">
                          <a:solidFill>
                            <a:schemeClr val="tx1"/>
                          </a:solidFill>
                          <a:latin typeface="Calibri" panose="020F0502020204030204" pitchFamily="34" charset="0"/>
                          <a:ea typeface="+mn-ea"/>
                          <a:cs typeface="Calibri" panose="020F0502020204030204" pitchFamily="34" charset="0"/>
                        </a:rPr>
                        <a:t>Distribute one Test-OMR sheet to each student along with test booklet 	</a:t>
                      </a:r>
                    </a:p>
                    <a:p>
                      <a:pPr marL="285750" marR="0" indent="-285750" algn="just">
                        <a:lnSpc>
                          <a:spcPct val="100000"/>
                        </a:lnSpc>
                        <a:spcBef>
                          <a:spcPts val="0"/>
                        </a:spcBef>
                        <a:spcAft>
                          <a:spcPts val="0"/>
                        </a:spcAft>
                        <a:buFont typeface="Arial" panose="020B0604020202020204" pitchFamily="34" charset="0"/>
                        <a:buChar char="•"/>
                      </a:pPr>
                      <a:r>
                        <a:rPr lang="en-US" sz="2400" b="0" dirty="0" smtClean="0">
                          <a:solidFill>
                            <a:schemeClr val="tx1"/>
                          </a:solidFill>
                          <a:effectLst/>
                          <a:latin typeface="Calibri" panose="020F0502020204030204" pitchFamily="34" charset="0"/>
                          <a:cs typeface="Calibri" panose="020F0502020204030204" pitchFamily="34" charset="0"/>
                        </a:rPr>
                        <a:t>Instruct students </a:t>
                      </a:r>
                      <a:r>
                        <a:rPr lang="en-US" sz="2400" b="0" dirty="0">
                          <a:solidFill>
                            <a:schemeClr val="tx1"/>
                          </a:solidFill>
                          <a:effectLst/>
                          <a:latin typeface="Calibri" panose="020F0502020204030204" pitchFamily="34" charset="0"/>
                          <a:cs typeface="Calibri" panose="020F0502020204030204" pitchFamily="34" charset="0"/>
                        </a:rPr>
                        <a:t>to use CAPITAL LETTERS of English </a:t>
                      </a:r>
                      <a:r>
                        <a:rPr lang="en-US" sz="2400" b="0" dirty="0" smtClean="0">
                          <a:solidFill>
                            <a:schemeClr val="tx1"/>
                          </a:solidFill>
                          <a:effectLst/>
                          <a:latin typeface="Calibri" panose="020F0502020204030204" pitchFamily="34" charset="0"/>
                          <a:cs typeface="Calibri" panose="020F0502020204030204" pitchFamily="34" charset="0"/>
                        </a:rPr>
                        <a:t>ONLY,</a:t>
                      </a:r>
                      <a:r>
                        <a:rPr lang="en-US" sz="2400" b="0" baseline="0" dirty="0" smtClean="0">
                          <a:solidFill>
                            <a:schemeClr val="tx1"/>
                          </a:solidFill>
                          <a:effectLst/>
                          <a:latin typeface="Calibri" panose="020F0502020204030204" pitchFamily="34" charset="0"/>
                          <a:cs typeface="Calibri" panose="020F0502020204030204" pitchFamily="34" charset="0"/>
                        </a:rPr>
                        <a:t> </a:t>
                      </a:r>
                      <a:r>
                        <a:rPr lang="en-US" sz="2400" b="0" dirty="0" smtClean="0">
                          <a:solidFill>
                            <a:schemeClr val="tx1"/>
                          </a:solidFill>
                          <a:effectLst/>
                          <a:latin typeface="Calibri" panose="020F0502020204030204" pitchFamily="34" charset="0"/>
                          <a:cs typeface="Calibri" panose="020F0502020204030204" pitchFamily="34" charset="0"/>
                        </a:rPr>
                        <a:t> </a:t>
                      </a:r>
                      <a:r>
                        <a:rPr lang="en-US" sz="2400" b="0" dirty="0">
                          <a:solidFill>
                            <a:schemeClr val="tx1"/>
                          </a:solidFill>
                          <a:effectLst/>
                          <a:latin typeface="Calibri" panose="020F0502020204030204" pitchFamily="34" charset="0"/>
                          <a:cs typeface="Calibri" panose="020F0502020204030204" pitchFamily="34" charset="0"/>
                        </a:rPr>
                        <a:t>wherever required </a:t>
                      </a:r>
                      <a:r>
                        <a:rPr lang="en-US" sz="2400" b="0" dirty="0" smtClean="0">
                          <a:solidFill>
                            <a:schemeClr val="tx1"/>
                          </a:solidFill>
                          <a:effectLst/>
                          <a:latin typeface="Calibri" panose="020F0502020204030204" pitchFamily="34" charset="0"/>
                          <a:cs typeface="Calibri" panose="020F0502020204030204" pitchFamily="34" charset="0"/>
                        </a:rPr>
                        <a:t>(Use</a:t>
                      </a:r>
                      <a:r>
                        <a:rPr lang="en-US" sz="2400" b="0" baseline="0" dirty="0" smtClean="0">
                          <a:solidFill>
                            <a:schemeClr val="tx1"/>
                          </a:solidFill>
                          <a:effectLst/>
                          <a:latin typeface="Calibri" panose="020F0502020204030204" pitchFamily="34" charset="0"/>
                          <a:cs typeface="Calibri" panose="020F0502020204030204" pitchFamily="34" charset="0"/>
                        </a:rPr>
                        <a:t> of </a:t>
                      </a:r>
                      <a:r>
                        <a:rPr lang="en-US" sz="2400" b="0" dirty="0" smtClean="0">
                          <a:solidFill>
                            <a:schemeClr val="tx1"/>
                          </a:solidFill>
                          <a:effectLst/>
                          <a:latin typeface="Calibri" panose="020F0502020204030204" pitchFamily="34" charset="0"/>
                          <a:cs typeface="Calibri" panose="020F0502020204030204" pitchFamily="34" charset="0"/>
                        </a:rPr>
                        <a:t>regional language should be prohibited!)</a:t>
                      </a:r>
                      <a:endParaRPr lang="en-US" sz="2400" b="0" dirty="0">
                        <a:solidFill>
                          <a:schemeClr val="tx1"/>
                        </a:solidFill>
                        <a:effectLst/>
                        <a:latin typeface="Calibri" panose="020F0502020204030204" pitchFamily="34" charset="0"/>
                        <a:cs typeface="Calibri" panose="020F0502020204030204" pitchFamily="34" charset="0"/>
                      </a:endParaRPr>
                    </a:p>
                    <a:p>
                      <a:pPr marL="285750" marR="0" indent="-285750" algn="just">
                        <a:lnSpc>
                          <a:spcPct val="100000"/>
                        </a:lnSpc>
                        <a:spcBef>
                          <a:spcPts val="0"/>
                        </a:spcBef>
                        <a:spcAft>
                          <a:spcPts val="0"/>
                        </a:spcAft>
                        <a:buFont typeface="Arial" panose="020B0604020202020204" pitchFamily="34" charset="0"/>
                        <a:buChar char="•"/>
                      </a:pPr>
                      <a:r>
                        <a:rPr lang="en-US" sz="2400" b="0" dirty="0" smtClean="0">
                          <a:solidFill>
                            <a:schemeClr val="tx1"/>
                          </a:solidFill>
                          <a:effectLst/>
                          <a:latin typeface="Calibri" panose="020F0502020204030204" pitchFamily="34" charset="0"/>
                          <a:cs typeface="Calibri" panose="020F0502020204030204" pitchFamily="34" charset="0"/>
                        </a:rPr>
                        <a:t>Explain </a:t>
                      </a:r>
                      <a:r>
                        <a:rPr lang="en-US" sz="2400" b="0" dirty="0">
                          <a:solidFill>
                            <a:schemeClr val="tx1"/>
                          </a:solidFill>
                          <a:effectLst/>
                          <a:latin typeface="Calibri" panose="020F0502020204030204" pitchFamily="34" charset="0"/>
                          <a:cs typeface="Calibri" panose="020F0502020204030204" pitchFamily="34" charset="0"/>
                        </a:rPr>
                        <a:t>to students how to mark their responses on the OMR </a:t>
                      </a:r>
                      <a:r>
                        <a:rPr lang="en-US" sz="2400" b="0" dirty="0" smtClean="0">
                          <a:solidFill>
                            <a:schemeClr val="tx1"/>
                          </a:solidFill>
                          <a:effectLst/>
                          <a:latin typeface="Calibri" panose="020F0502020204030204" pitchFamily="34" charset="0"/>
                          <a:cs typeface="Calibri" panose="020F0502020204030204" pitchFamily="34" charset="0"/>
                        </a:rPr>
                        <a:t>sheet</a:t>
                      </a:r>
                      <a:endParaRPr lang="en-US" sz="2400" b="0" dirty="0">
                        <a:solidFill>
                          <a:schemeClr val="tx1"/>
                        </a:solidFill>
                        <a:effectLst/>
                        <a:latin typeface="Calibri" panose="020F0502020204030204" pitchFamily="34" charset="0"/>
                        <a:cs typeface="Calibri" panose="020F0502020204030204" pitchFamily="34" charset="0"/>
                      </a:endParaRPr>
                    </a:p>
                    <a:p>
                      <a:pPr marL="285750" marR="0" indent="-285750" algn="just">
                        <a:lnSpc>
                          <a:spcPct val="100000"/>
                        </a:lnSpc>
                        <a:spcBef>
                          <a:spcPts val="0"/>
                        </a:spcBef>
                        <a:spcAft>
                          <a:spcPts val="0"/>
                        </a:spcAft>
                        <a:buFont typeface="Arial" panose="020B0604020202020204" pitchFamily="34" charset="0"/>
                        <a:buChar char="•"/>
                      </a:pPr>
                      <a:r>
                        <a:rPr lang="en-US" sz="2400" b="0" dirty="0" smtClean="0">
                          <a:solidFill>
                            <a:schemeClr val="tx1"/>
                          </a:solidFill>
                          <a:effectLst/>
                          <a:latin typeface="Calibri" panose="020F0502020204030204" pitchFamily="34" charset="0"/>
                          <a:cs typeface="Calibri" panose="020F0502020204030204" pitchFamily="34" charset="0"/>
                        </a:rPr>
                        <a:t>Ask </a:t>
                      </a:r>
                      <a:r>
                        <a:rPr lang="en-US" sz="2400" b="0" dirty="0">
                          <a:solidFill>
                            <a:schemeClr val="tx1"/>
                          </a:solidFill>
                          <a:effectLst/>
                          <a:latin typeface="Calibri" panose="020F0502020204030204" pitchFamily="34" charset="0"/>
                          <a:cs typeface="Calibri" panose="020F0502020204030204" pitchFamily="34" charset="0"/>
                        </a:rPr>
                        <a:t>students to use ball point pen </a:t>
                      </a:r>
                      <a:r>
                        <a:rPr lang="en-US" sz="2400" b="0" dirty="0" smtClean="0">
                          <a:solidFill>
                            <a:schemeClr val="tx1"/>
                          </a:solidFill>
                          <a:effectLst/>
                          <a:latin typeface="Calibri" panose="020F0502020204030204" pitchFamily="34" charset="0"/>
                          <a:cs typeface="Calibri" panose="020F0502020204030204" pitchFamily="34" charset="0"/>
                        </a:rPr>
                        <a:t>ONLY </a:t>
                      </a:r>
                      <a:r>
                        <a:rPr lang="en-US" sz="2400" b="0" dirty="0">
                          <a:solidFill>
                            <a:schemeClr val="tx1"/>
                          </a:solidFill>
                          <a:effectLst/>
                          <a:latin typeface="Calibri" panose="020F0502020204030204" pitchFamily="34" charset="0"/>
                          <a:cs typeface="Calibri" panose="020F0502020204030204" pitchFamily="34" charset="0"/>
                        </a:rPr>
                        <a:t>(Black or Blue) for filling up </a:t>
                      </a:r>
                      <a:r>
                        <a:rPr lang="en-US" sz="2400" b="0" dirty="0" smtClean="0">
                          <a:solidFill>
                            <a:schemeClr val="tx1"/>
                          </a:solidFill>
                          <a:effectLst/>
                          <a:latin typeface="Calibri" panose="020F0502020204030204" pitchFamily="34" charset="0"/>
                          <a:cs typeface="Calibri" panose="020F0502020204030204" pitchFamily="34" charset="0"/>
                        </a:rPr>
                        <a:t>the OMR sheets</a:t>
                      </a:r>
                    </a:p>
                  </a:txBody>
                  <a:tcPr marL="68580" marR="68580" marT="0" marB="0">
                    <a:noFill/>
                  </a:tcPr>
                </a:tc>
                <a:extLst>
                  <a:ext uri="{0D108BD9-81ED-4DB2-BD59-A6C34878D82A}">
                    <a16:rowId xmlns="" xmlns:a16="http://schemas.microsoft.com/office/drawing/2014/main" val="1723029404"/>
                  </a:ext>
                </a:extLst>
              </a:tr>
            </a:tbl>
          </a:graphicData>
        </a:graphic>
      </p:graphicFrame>
      <p:pic>
        <p:nvPicPr>
          <p:cNvPr id="7" name="Picture 6" descr="NAS 2017_Class 3"/>
          <p:cNvPicPr/>
          <p:nvPr/>
        </p:nvPicPr>
        <p:blipFill>
          <a:blip r:embed="rId2" cstate="print">
            <a:extLst>
              <a:ext uri="{28A0092B-C50C-407E-A947-70E740481C1C}">
                <a14:useLocalDpi xmlns:a14="http://schemas.microsoft.com/office/drawing/2010/main" val="0"/>
              </a:ext>
            </a:extLst>
          </a:blip>
          <a:srcRect l="46114" t="22086" r="24027" b="56278"/>
          <a:stretch>
            <a:fillRect/>
          </a:stretch>
        </p:blipFill>
        <p:spPr bwMode="auto">
          <a:xfrm>
            <a:off x="7310537" y="4598414"/>
            <a:ext cx="1554480" cy="1463040"/>
          </a:xfrm>
          <a:prstGeom prst="rect">
            <a:avLst/>
          </a:prstGeom>
          <a:noFill/>
          <a:ln w="6350" cmpd="sng">
            <a:solidFill>
              <a:srgbClr val="000000"/>
            </a:solidFill>
            <a:miter lim="800000"/>
            <a:headEnd/>
            <a:tailEnd/>
          </a:ln>
          <a:effectLst>
            <a:outerShdw dist="35921" dir="2700000" algn="ctr" rotWithShape="0">
              <a:srgbClr val="808080"/>
            </a:outerShdw>
          </a:effectLst>
        </p:spPr>
      </p:pic>
      <p:pic>
        <p:nvPicPr>
          <p:cNvPr id="8" name="Picture 7" descr="NAS 2017_Class 3"/>
          <p:cNvPicPr/>
          <p:nvPr/>
        </p:nvPicPr>
        <p:blipFill>
          <a:blip r:embed="rId2" cstate="print">
            <a:extLst>
              <a:ext uri="{28A0092B-C50C-407E-A947-70E740481C1C}">
                <a14:useLocalDpi xmlns:a14="http://schemas.microsoft.com/office/drawing/2010/main" val="0"/>
              </a:ext>
            </a:extLst>
          </a:blip>
          <a:srcRect l="52681" t="43413" r="39729" b="35428"/>
          <a:stretch>
            <a:fillRect/>
          </a:stretch>
        </p:blipFill>
        <p:spPr bwMode="auto">
          <a:xfrm rot="16200000">
            <a:off x="3633785" y="4488241"/>
            <a:ext cx="989330" cy="2157095"/>
          </a:xfrm>
          <a:prstGeom prst="rect">
            <a:avLst/>
          </a:prstGeom>
          <a:noFill/>
          <a:ln w="6350" cmpd="sng">
            <a:solidFill>
              <a:srgbClr val="000000"/>
            </a:solidFill>
            <a:miter lim="800000"/>
            <a:headEnd/>
            <a:tailEnd/>
          </a:ln>
          <a:effectLst>
            <a:outerShdw dist="35921" dir="2700000" algn="ctr" rotWithShape="0">
              <a:srgbClr val="808080"/>
            </a:outerShdw>
          </a:effectLst>
        </p:spPr>
      </p:pic>
    </p:spTree>
    <p:extLst>
      <p:ext uri="{BB962C8B-B14F-4D97-AF65-F5344CB8AC3E}">
        <p14:creationId xmlns:p14="http://schemas.microsoft.com/office/powerpoint/2010/main" val="21529353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Title 1"/>
          <p:cNvSpPr txBox="1">
            <a:spLocks/>
          </p:cNvSpPr>
          <p:nvPr/>
        </p:nvSpPr>
        <p:spPr>
          <a:xfrm>
            <a:off x="1709385" y="219675"/>
            <a:ext cx="8153400" cy="792162"/>
          </a:xfrm>
          <a:prstGeom prst="rect">
            <a:avLst/>
          </a:prstGeom>
        </p:spPr>
        <p:txBody>
          <a:bodyPr anchor="ctr"/>
          <a:lstStyle>
            <a:lvl1pPr algn="l" rtl="0" eaLnBrk="0" fontAlgn="base" hangingPunct="0">
              <a:spcBef>
                <a:spcPct val="40000"/>
              </a:spcBef>
              <a:spcAft>
                <a:spcPct val="0"/>
              </a:spcAft>
              <a:defRPr b="1">
                <a:solidFill>
                  <a:schemeClr val="bg1"/>
                </a:solidFill>
                <a:latin typeface="+mj-lt"/>
                <a:ea typeface="+mj-ea"/>
                <a:cs typeface="+mj-cs"/>
              </a:defRPr>
            </a:lvl1pPr>
            <a:lvl2pPr algn="l" rtl="0" eaLnBrk="0" fontAlgn="base" hangingPunct="0">
              <a:spcBef>
                <a:spcPct val="40000"/>
              </a:spcBef>
              <a:spcAft>
                <a:spcPct val="0"/>
              </a:spcAft>
              <a:defRPr b="1">
                <a:solidFill>
                  <a:schemeClr val="bg1"/>
                </a:solidFill>
                <a:latin typeface="Arial" charset="0"/>
                <a:cs typeface="Arial" charset="0"/>
              </a:defRPr>
            </a:lvl2pPr>
            <a:lvl3pPr algn="l" rtl="0" eaLnBrk="0" fontAlgn="base" hangingPunct="0">
              <a:spcBef>
                <a:spcPct val="40000"/>
              </a:spcBef>
              <a:spcAft>
                <a:spcPct val="0"/>
              </a:spcAft>
              <a:defRPr b="1">
                <a:solidFill>
                  <a:schemeClr val="bg1"/>
                </a:solidFill>
                <a:latin typeface="Arial" charset="0"/>
                <a:cs typeface="Arial" charset="0"/>
              </a:defRPr>
            </a:lvl3pPr>
            <a:lvl4pPr algn="l" rtl="0" eaLnBrk="0" fontAlgn="base" hangingPunct="0">
              <a:spcBef>
                <a:spcPct val="40000"/>
              </a:spcBef>
              <a:spcAft>
                <a:spcPct val="0"/>
              </a:spcAft>
              <a:defRPr b="1">
                <a:solidFill>
                  <a:schemeClr val="bg1"/>
                </a:solidFill>
                <a:latin typeface="Arial" charset="0"/>
                <a:cs typeface="Arial" charset="0"/>
              </a:defRPr>
            </a:lvl4pPr>
            <a:lvl5pPr algn="l" rtl="0" eaLnBrk="0" fontAlgn="base" hangingPunct="0">
              <a:spcBef>
                <a:spcPct val="40000"/>
              </a:spcBef>
              <a:spcAft>
                <a:spcPct val="0"/>
              </a:spcAft>
              <a:defRPr b="1">
                <a:solidFill>
                  <a:schemeClr val="bg1"/>
                </a:solidFill>
                <a:latin typeface="Arial" charset="0"/>
                <a:cs typeface="Arial" charset="0"/>
              </a:defRPr>
            </a:lvl5pPr>
            <a:lvl6pPr marL="457200" algn="l" rtl="0" eaLnBrk="1" fontAlgn="base" hangingPunct="1">
              <a:spcBef>
                <a:spcPct val="40000"/>
              </a:spcBef>
              <a:spcAft>
                <a:spcPct val="0"/>
              </a:spcAft>
              <a:defRPr b="1">
                <a:solidFill>
                  <a:schemeClr val="bg1"/>
                </a:solidFill>
                <a:latin typeface="Arial" charset="0"/>
                <a:cs typeface="Arial" charset="0"/>
              </a:defRPr>
            </a:lvl6pPr>
            <a:lvl7pPr marL="914400" algn="l" rtl="0" eaLnBrk="1" fontAlgn="base" hangingPunct="1">
              <a:spcBef>
                <a:spcPct val="40000"/>
              </a:spcBef>
              <a:spcAft>
                <a:spcPct val="0"/>
              </a:spcAft>
              <a:defRPr b="1">
                <a:solidFill>
                  <a:schemeClr val="bg1"/>
                </a:solidFill>
                <a:latin typeface="Arial" charset="0"/>
                <a:cs typeface="Arial" charset="0"/>
              </a:defRPr>
            </a:lvl7pPr>
            <a:lvl8pPr marL="1371600" algn="l" rtl="0" eaLnBrk="1" fontAlgn="base" hangingPunct="1">
              <a:spcBef>
                <a:spcPct val="40000"/>
              </a:spcBef>
              <a:spcAft>
                <a:spcPct val="0"/>
              </a:spcAft>
              <a:defRPr b="1">
                <a:solidFill>
                  <a:schemeClr val="bg1"/>
                </a:solidFill>
                <a:latin typeface="Arial" charset="0"/>
                <a:cs typeface="Arial" charset="0"/>
              </a:defRPr>
            </a:lvl8pPr>
            <a:lvl9pPr marL="1828800" algn="l" rtl="0" eaLnBrk="1" fontAlgn="base" hangingPunct="1">
              <a:spcBef>
                <a:spcPct val="40000"/>
              </a:spcBef>
              <a:spcAft>
                <a:spcPct val="0"/>
              </a:spcAft>
              <a:defRPr b="1">
                <a:solidFill>
                  <a:schemeClr val="bg1"/>
                </a:solidFill>
                <a:latin typeface="Arial" charset="0"/>
                <a:cs typeface="Arial" charset="0"/>
              </a:defRPr>
            </a:lvl9pPr>
          </a:lstStyle>
          <a:p>
            <a:r>
              <a:rPr lang="en-IN" sz="3600" b="0" dirty="0">
                <a:latin typeface="Calibri" panose="020F0502020204030204" pitchFamily="34" charset="0"/>
                <a:cs typeface="Calibri" panose="020F0502020204030204" pitchFamily="34" charset="0"/>
              </a:rPr>
              <a:t>OMR Use </a:t>
            </a:r>
            <a:r>
              <a:rPr lang="en-IN" sz="3600" b="0" dirty="0" smtClean="0">
                <a:latin typeface="Calibri" panose="020F0502020204030204" pitchFamily="34" charset="0"/>
                <a:cs typeface="Calibri" panose="020F0502020204030204" pitchFamily="34" charset="0"/>
              </a:rPr>
              <a:t>(2/2</a:t>
            </a:r>
            <a:r>
              <a:rPr lang="en-IN" sz="3600" b="0" dirty="0">
                <a:latin typeface="Calibri" panose="020F0502020204030204" pitchFamily="34" charset="0"/>
                <a:cs typeface="Calibri" panose="020F0502020204030204" pitchFamily="34" charset="0"/>
              </a:rPr>
              <a:t>)</a:t>
            </a:r>
          </a:p>
        </p:txBody>
      </p:sp>
      <p:sp>
        <p:nvSpPr>
          <p:cNvPr id="14" name="TextBox 13"/>
          <p:cNvSpPr txBox="1"/>
          <p:nvPr/>
        </p:nvSpPr>
        <p:spPr>
          <a:xfrm>
            <a:off x="586853" y="1719617"/>
            <a:ext cx="7820167" cy="3589362"/>
          </a:xfrm>
          <a:prstGeom prst="rect">
            <a:avLst/>
          </a:prstGeom>
        </p:spPr>
        <p:txBody>
          <a:bodyPr wrap="square" rtlCol="0">
            <a:spAutoFit/>
          </a:bodyPr>
          <a:lstStyle/>
          <a:p>
            <a:endParaRPr lang="en-US" sz="2000" kern="0" dirty="0" smtClean="0">
              <a:solidFill>
                <a:srgbClr val="000000"/>
              </a:solidFill>
            </a:endParaRPr>
          </a:p>
        </p:txBody>
      </p:sp>
      <p:sp>
        <p:nvSpPr>
          <p:cNvPr id="21" name="Rectangle 16"/>
          <p:cNvSpPr>
            <a:spLocks noChangeArrowheads="1"/>
          </p:cNvSpPr>
          <p:nvPr/>
        </p:nvSpPr>
        <p:spPr bwMode="auto">
          <a:xfrm>
            <a:off x="0" y="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solidFill>
                <a:srgbClr val="000000"/>
              </a:solidFill>
            </a:endParaRPr>
          </a:p>
        </p:txBody>
      </p:sp>
      <p:sp>
        <p:nvSpPr>
          <p:cNvPr id="102" name="Rectangle 26"/>
          <p:cNvSpPr>
            <a:spLocks noChangeArrowheads="1"/>
          </p:cNvSpPr>
          <p:nvPr/>
        </p:nvSpPr>
        <p:spPr bwMode="auto">
          <a:xfrm>
            <a:off x="0" y="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solidFill>
                <a:srgbClr val="000000"/>
              </a:solidFill>
            </a:endParaRPr>
          </a:p>
        </p:txBody>
      </p:sp>
      <p:graphicFrame>
        <p:nvGraphicFramePr>
          <p:cNvPr id="2" name="Table 1"/>
          <p:cNvGraphicFramePr>
            <a:graphicFrameLocks noGrp="1"/>
          </p:cNvGraphicFramePr>
          <p:nvPr>
            <p:extLst/>
          </p:nvPr>
        </p:nvGraphicFramePr>
        <p:xfrm>
          <a:off x="423081" y="1231511"/>
          <a:ext cx="9101919" cy="5020891"/>
        </p:xfrm>
        <a:graphic>
          <a:graphicData uri="http://schemas.openxmlformats.org/drawingml/2006/table">
            <a:tbl>
              <a:tblPr firstRow="1" firstCol="1" bandRow="1">
                <a:tableStyleId>{5C22544A-7EE6-4342-B048-85BDC9FD1C3A}</a:tableStyleId>
              </a:tblPr>
              <a:tblGrid>
                <a:gridCol w="9101919">
                  <a:extLst>
                    <a:ext uri="{9D8B030D-6E8A-4147-A177-3AD203B41FA5}">
                      <a16:colId xmlns="" xmlns:a16="http://schemas.microsoft.com/office/drawing/2014/main" val="1400274193"/>
                    </a:ext>
                  </a:extLst>
                </a:gridCol>
              </a:tblGrid>
              <a:tr h="5020891">
                <a:tc>
                  <a:txBody>
                    <a:bodyPr/>
                    <a:lstStyle/>
                    <a:p>
                      <a:pPr marL="0" marR="0" indent="0" algn="l" defTabSz="914400" rtl="0" eaLnBrk="1" latinLnBrk="0" hangingPunct="1">
                        <a:lnSpc>
                          <a:spcPct val="120000"/>
                        </a:lnSpc>
                        <a:spcBef>
                          <a:spcPts val="1200"/>
                        </a:spcBef>
                        <a:spcAft>
                          <a:spcPts val="600"/>
                        </a:spcAft>
                        <a:tabLst>
                          <a:tab pos="495300" algn="l"/>
                        </a:tabLst>
                      </a:pPr>
                      <a:r>
                        <a:rPr lang="en-US" sz="2200" b="1" kern="1200" dirty="0">
                          <a:solidFill>
                            <a:srgbClr val="002060"/>
                          </a:solidFill>
                          <a:latin typeface="+mn-lt"/>
                          <a:ea typeface="+mn-ea"/>
                          <a:cs typeface="Calibri" panose="020F0502020204030204" pitchFamily="34" charset="0"/>
                        </a:rPr>
                        <a:t>How to use OMR </a:t>
                      </a:r>
                      <a:r>
                        <a:rPr lang="en-US" sz="2200" b="1" kern="1200" dirty="0" smtClean="0">
                          <a:solidFill>
                            <a:srgbClr val="002060"/>
                          </a:solidFill>
                          <a:latin typeface="+mn-lt"/>
                          <a:ea typeface="+mn-ea"/>
                          <a:cs typeface="Calibri" panose="020F0502020204030204" pitchFamily="34" charset="0"/>
                        </a:rPr>
                        <a:t>Sheets? (Contd.)</a:t>
                      </a:r>
                      <a:endParaRPr lang="en-US" sz="2400" b="0" i="0" u="none" strike="noStrike" kern="1200" baseline="0" dirty="0" smtClean="0">
                        <a:solidFill>
                          <a:schemeClr val="tx1"/>
                        </a:solidFill>
                        <a:latin typeface="Calibri" panose="020F0502020204030204" pitchFamily="34" charset="0"/>
                        <a:ea typeface="+mn-ea"/>
                        <a:cs typeface="Calibri" panose="020F0502020204030204" pitchFamily="34" charset="0"/>
                      </a:endParaRPr>
                    </a:p>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i="0" u="none" strike="noStrike" kern="1200" baseline="0" dirty="0" smtClean="0">
                          <a:solidFill>
                            <a:schemeClr val="tx1"/>
                          </a:solidFill>
                          <a:latin typeface="Calibri" panose="020F0502020204030204" pitchFamily="34" charset="0"/>
                          <a:ea typeface="+mn-ea"/>
                          <a:cs typeface="Calibri" panose="020F0502020204030204" pitchFamily="34" charset="0"/>
                        </a:rPr>
                        <a:t>The FI will have to ensure that all the codes have been filled properly in the Test-OMR sheets and Field Notes. The FI should explain each entry one by one to sampled students using blackboard before administration of tests in the school</a:t>
                      </a:r>
                      <a:r>
                        <a:rPr lang="en-US" sz="2400" b="0" i="0" u="none" strike="noStrike" kern="1200" baseline="0" dirty="0" smtClean="0">
                          <a:solidFill>
                            <a:schemeClr val="lt1"/>
                          </a:solidFill>
                          <a:latin typeface="Calibri" panose="020F0502020204030204" pitchFamily="34" charset="0"/>
                          <a:ea typeface="+mn-ea"/>
                          <a:cs typeface="Calibri" panose="020F0502020204030204" pitchFamily="34" charset="0"/>
                        </a:rPr>
                        <a:t>. 	</a:t>
                      </a:r>
                    </a:p>
                    <a:p>
                      <a:pPr marL="285750" marR="0" indent="-285750" algn="just" defTabSz="914400" rtl="0" eaLnBrk="1" latinLnBrk="0" hangingPunct="1">
                        <a:lnSpc>
                          <a:spcPct val="100000"/>
                        </a:lnSpc>
                        <a:spcBef>
                          <a:spcPts val="0"/>
                        </a:spcBef>
                        <a:spcAft>
                          <a:spcPts val="0"/>
                        </a:spcAft>
                        <a:buFont typeface="Arial" panose="020B0604020202020204" pitchFamily="34" charset="0"/>
                        <a:buChar char="•"/>
                      </a:pPr>
                      <a:r>
                        <a:rPr lang="en-US" sz="2400" b="0" i="0" u="none" strike="noStrike" kern="1200" baseline="0" dirty="0" smtClean="0">
                          <a:solidFill>
                            <a:schemeClr val="tx1"/>
                          </a:solidFill>
                          <a:latin typeface="Calibri" panose="020F0502020204030204" pitchFamily="34" charset="0"/>
                          <a:ea typeface="+mn-ea"/>
                          <a:cs typeface="Calibri" panose="020F0502020204030204" pitchFamily="34" charset="0"/>
                        </a:rPr>
                        <a:t>Explain </a:t>
                      </a:r>
                      <a:r>
                        <a:rPr lang="en-US" sz="2400" b="0" i="0" u="none" strike="noStrike" kern="1200" baseline="0" dirty="0">
                          <a:solidFill>
                            <a:schemeClr val="tx1"/>
                          </a:solidFill>
                          <a:latin typeface="Calibri" panose="020F0502020204030204" pitchFamily="34" charset="0"/>
                          <a:ea typeface="+mn-ea"/>
                          <a:cs typeface="Calibri" panose="020F0502020204030204" pitchFamily="34" charset="0"/>
                        </a:rPr>
                        <a:t>to students that NO OVERWRITING OR CORRECTION is allowed after darkening the circle against each </a:t>
                      </a:r>
                      <a:r>
                        <a:rPr lang="en-US" sz="2400" b="0" i="0" u="none" strike="noStrike" kern="1200" baseline="0" dirty="0" smtClean="0">
                          <a:solidFill>
                            <a:schemeClr val="tx1"/>
                          </a:solidFill>
                          <a:latin typeface="Calibri" panose="020F0502020204030204" pitchFamily="34" charset="0"/>
                          <a:ea typeface="+mn-ea"/>
                          <a:cs typeface="Calibri" panose="020F0502020204030204" pitchFamily="34" charset="0"/>
                        </a:rPr>
                        <a:t>entry.</a:t>
                      </a:r>
                      <a:endParaRPr lang="en-US" sz="2400" b="0" i="0" u="none" strike="noStrike" kern="1200" baseline="0" dirty="0">
                        <a:solidFill>
                          <a:schemeClr val="tx1"/>
                        </a:solidFill>
                        <a:latin typeface="Calibri" panose="020F0502020204030204" pitchFamily="34" charset="0"/>
                        <a:ea typeface="+mn-ea"/>
                        <a:cs typeface="Calibri" panose="020F0502020204030204" pitchFamily="34" charset="0"/>
                      </a:endParaRPr>
                    </a:p>
                    <a:p>
                      <a:pPr marL="285750" marR="0" indent="-285750" algn="just" defTabSz="914400" rtl="0" eaLnBrk="1" latinLnBrk="0" hangingPunct="1">
                        <a:lnSpc>
                          <a:spcPct val="100000"/>
                        </a:lnSpc>
                        <a:spcBef>
                          <a:spcPts val="0"/>
                        </a:spcBef>
                        <a:spcAft>
                          <a:spcPts val="0"/>
                        </a:spcAft>
                        <a:buFont typeface="Arial" panose="020B0604020202020204" pitchFamily="34" charset="0"/>
                        <a:buChar char="•"/>
                        <a:tabLst>
                          <a:tab pos="685800" algn="l"/>
                          <a:tab pos="457200" algn="l"/>
                        </a:tabLst>
                      </a:pPr>
                      <a:r>
                        <a:rPr lang="en-IN" sz="2400" b="0" i="0" u="none" strike="noStrike" kern="1200" baseline="0" dirty="0" smtClean="0">
                          <a:solidFill>
                            <a:schemeClr val="tx1"/>
                          </a:solidFill>
                          <a:latin typeface="Calibri" panose="020F0502020204030204" pitchFamily="34" charset="0"/>
                          <a:ea typeface="+mn-ea"/>
                          <a:cs typeface="Calibri" panose="020F0502020204030204" pitchFamily="34" charset="0"/>
                        </a:rPr>
                        <a:t>Ensure </a:t>
                      </a:r>
                      <a:r>
                        <a:rPr lang="en-IN" sz="2400" b="0" i="0" u="none" strike="noStrike" kern="1200" baseline="0" dirty="0">
                          <a:solidFill>
                            <a:schemeClr val="tx1"/>
                          </a:solidFill>
                          <a:latin typeface="Calibri" panose="020F0502020204030204" pitchFamily="34" charset="0"/>
                          <a:ea typeface="+mn-ea"/>
                          <a:cs typeface="Calibri" panose="020F0502020204030204" pitchFamily="34" charset="0"/>
                        </a:rPr>
                        <a:t>that OMR sheet should not be folded or crushed, </a:t>
                      </a:r>
                      <a:r>
                        <a:rPr lang="en-IN" sz="2400" b="0" i="0" u="none" strike="noStrike" kern="1200" baseline="0" dirty="0" smtClean="0">
                          <a:solidFill>
                            <a:schemeClr val="tx1"/>
                          </a:solidFill>
                          <a:latin typeface="Calibri" panose="020F0502020204030204" pitchFamily="34" charset="0"/>
                          <a:ea typeface="+mn-ea"/>
                          <a:cs typeface="Calibri" panose="020F0502020204030204" pitchFamily="34" charset="0"/>
                        </a:rPr>
                        <a:t>keep the sheets neat </a:t>
                      </a:r>
                      <a:r>
                        <a:rPr lang="en-IN" sz="2400" b="0" i="0" u="none" strike="noStrike" kern="1200" baseline="0" dirty="0">
                          <a:solidFill>
                            <a:schemeClr val="tx1"/>
                          </a:solidFill>
                          <a:latin typeface="Calibri" panose="020F0502020204030204" pitchFamily="34" charset="0"/>
                          <a:ea typeface="+mn-ea"/>
                          <a:cs typeface="Calibri" panose="020F0502020204030204" pitchFamily="34" charset="0"/>
                        </a:rPr>
                        <a:t>and </a:t>
                      </a:r>
                      <a:r>
                        <a:rPr lang="en-IN" sz="2400" b="0" i="0" u="none" strike="noStrike" kern="1200" baseline="0" dirty="0" smtClean="0">
                          <a:solidFill>
                            <a:schemeClr val="tx1"/>
                          </a:solidFill>
                          <a:latin typeface="Calibri" panose="020F0502020204030204" pitchFamily="34" charset="0"/>
                          <a:ea typeface="+mn-ea"/>
                          <a:cs typeface="Calibri" panose="020F0502020204030204" pitchFamily="34" charset="0"/>
                        </a:rPr>
                        <a:t>clean.</a:t>
                      </a:r>
                    </a:p>
                  </a:txBody>
                  <a:tcPr marL="68580" marR="68580" marT="0" marB="0">
                    <a:noFill/>
                  </a:tcPr>
                </a:tc>
                <a:extLst>
                  <a:ext uri="{0D108BD9-81ED-4DB2-BD59-A6C34878D82A}">
                    <a16:rowId xmlns="" xmlns:a16="http://schemas.microsoft.com/office/drawing/2014/main" val="1723029404"/>
                  </a:ext>
                </a:extLst>
              </a:tr>
            </a:tbl>
          </a:graphicData>
        </a:graphic>
      </p:graphicFrame>
    </p:spTree>
    <p:extLst>
      <p:ext uri="{BB962C8B-B14F-4D97-AF65-F5344CB8AC3E}">
        <p14:creationId xmlns:p14="http://schemas.microsoft.com/office/powerpoint/2010/main" val="12198276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Box 1"/>
          <p:cNvSpPr txBox="1">
            <a:spLocks noChangeArrowheads="1"/>
          </p:cNvSpPr>
          <p:nvPr/>
        </p:nvSpPr>
        <p:spPr bwMode="auto">
          <a:xfrm>
            <a:off x="3830638" y="2611438"/>
            <a:ext cx="55292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9pPr>
          </a:lstStyle>
          <a:p>
            <a:pPr eaLnBrk="1" hangingPunct="1">
              <a:spcBef>
                <a:spcPct val="0"/>
              </a:spcBef>
              <a:buClrTx/>
              <a:buSzTx/>
              <a:buFontTx/>
              <a:buNone/>
            </a:pPr>
            <a:r>
              <a:rPr lang="en-US" altLang="en-US" sz="3200" dirty="0">
                <a:solidFill>
                  <a:srgbClr val="FFFFFF"/>
                </a:solidFill>
              </a:rPr>
              <a:t>Sampling</a:t>
            </a:r>
          </a:p>
        </p:txBody>
      </p:sp>
      <p:sp>
        <p:nvSpPr>
          <p:cNvPr id="2" name="TextBox 1"/>
          <p:cNvSpPr txBox="1"/>
          <p:nvPr/>
        </p:nvSpPr>
        <p:spPr>
          <a:xfrm>
            <a:off x="1733266" y="2908254"/>
            <a:ext cx="7110483" cy="1446550"/>
          </a:xfrm>
          <a:prstGeom prst="rect">
            <a:avLst/>
          </a:prstGeom>
          <a:solidFill>
            <a:srgbClr val="002060"/>
          </a:solidFill>
        </p:spPr>
        <p:txBody>
          <a:bodyPr wrap="square" rtlCol="0">
            <a:spAutoFit/>
          </a:bodyPr>
          <a:lstStyle/>
          <a:p>
            <a:pPr algn="ctr"/>
            <a:r>
              <a:rPr lang="en-US" sz="4400" kern="0" dirty="0" smtClean="0">
                <a:solidFill>
                  <a:schemeClr val="bg1"/>
                </a:solidFill>
              </a:rPr>
              <a:t>ROLES AND RESPONSIBILITIES </a:t>
            </a:r>
            <a:endParaRPr lang="en-US" sz="4400" b="0" kern="0" dirty="0" smtClean="0">
              <a:solidFill>
                <a:schemeClr val="bg1"/>
              </a:solidFill>
            </a:endParaRPr>
          </a:p>
        </p:txBody>
      </p:sp>
    </p:spTree>
    <p:extLst>
      <p:ext uri="{BB962C8B-B14F-4D97-AF65-F5344CB8AC3E}">
        <p14:creationId xmlns:p14="http://schemas.microsoft.com/office/powerpoint/2010/main" val="40597170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1734087991"/>
              </p:ext>
            </p:extLst>
          </p:nvPr>
        </p:nvGraphicFramePr>
        <p:xfrm>
          <a:off x="0" y="1252537"/>
          <a:ext cx="9905999" cy="52369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itle 7"/>
          <p:cNvSpPr txBox="1">
            <a:spLocks noGrp="1"/>
          </p:cNvSpPr>
          <p:nvPr>
            <p:ph type="title"/>
          </p:nvPr>
        </p:nvSpPr>
        <p:spPr>
          <a:xfrm>
            <a:off x="1314165" y="218364"/>
            <a:ext cx="8915400" cy="769441"/>
          </a:xfrm>
          <a:prstGeom prst="rect">
            <a:avLst/>
          </a:prstGeom>
        </p:spPr>
        <p:txBody>
          <a:bodyPr wrap="square" rtlCol="0">
            <a:spAutoFit/>
          </a:bodyPr>
          <a:lstStyle/>
          <a:p>
            <a:pPr eaLnBrk="1" hangingPunct="1"/>
            <a:r>
              <a:rPr lang="en-IN" sz="3200" b="0" kern="0" dirty="0" smtClean="0"/>
              <a:t>   </a:t>
            </a:r>
            <a:r>
              <a:rPr lang="en-IN" sz="4400" b="0" kern="1200" dirty="0" smtClean="0">
                <a:latin typeface="Calibri" panose="020F0502020204030204" pitchFamily="34" charset="0"/>
                <a:ea typeface="+mn-ea"/>
                <a:cs typeface="Calibri" panose="020F0502020204030204" pitchFamily="34" charset="0"/>
              </a:rPr>
              <a:t>National Level</a:t>
            </a:r>
            <a:endParaRPr lang="en-IN" sz="4400" b="0" kern="1200" dirty="0">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32256316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P_IDX" val="4"/>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CREATE SCREEN">
  <a:themeElements>
    <a:clrScheme name="KPMG Colours">
      <a:dk1>
        <a:srgbClr val="000000"/>
      </a:dk1>
      <a:lt1>
        <a:srgbClr val="FFFFFF"/>
      </a:lt1>
      <a:dk2>
        <a:srgbClr val="007C92"/>
      </a:dk2>
      <a:lt2>
        <a:srgbClr val="747678"/>
      </a:lt2>
      <a:accent1>
        <a:srgbClr val="8E258D"/>
      </a:accent1>
      <a:accent2>
        <a:srgbClr val="A79E70"/>
      </a:accent2>
      <a:accent3>
        <a:srgbClr val="7AB800"/>
      </a:accent3>
      <a:accent4>
        <a:srgbClr val="00338D"/>
      </a:accent4>
      <a:accent5>
        <a:srgbClr val="C84E00"/>
      </a:accent5>
      <a:accent6>
        <a:srgbClr val="EBB700"/>
      </a:accent6>
      <a:hlink>
        <a:srgbClr val="007C92"/>
      </a:hlink>
      <a:folHlink>
        <a:srgbClr val="8E258D"/>
      </a:folHlink>
    </a:clrScheme>
    <a:fontScheme name="KPMG Theme">
      <a:majorFont>
        <a:latin typeface="Arial"/>
        <a:ea typeface=""/>
        <a:cs typeface=""/>
      </a:majorFont>
      <a:minorFont>
        <a:latin typeface="Arial"/>
        <a:ea typeface=""/>
        <a:cs typeface=""/>
      </a:minorFont>
    </a:fontScheme>
    <a:fmtScheme name="KPMG Theme">
      <a:fillStyleLst>
        <a:solidFill>
          <a:schemeClr val="phClr"/>
        </a:solidFill>
        <a:solidFill>
          <a:schemeClr val="phClr">
            <a:tint val="0"/>
          </a:schemeClr>
        </a:solidFill>
        <a:solidFill>
          <a:schemeClr val="phClr"/>
        </a:solidFill>
      </a:fillStyleLst>
      <a:lnStyleLst>
        <a:ln w="6350" cap="rnd" cmpd="sng" algn="ctr">
          <a:solidFill>
            <a:schemeClr val="phClr"/>
          </a:solidFill>
          <a:prstDash val="solid"/>
        </a:ln>
        <a:ln w="12700" cap="rnd" cmpd="sng" algn="ctr">
          <a:solidFill>
            <a:schemeClr val="phClr"/>
          </a:solidFill>
          <a:prstDash val="solid"/>
        </a:ln>
        <a:ln w="19050" cap="rnd"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solidFill>
          <a:schemeClr val="tx2"/>
        </a:solidFill>
        <a:ln>
          <a:noFill/>
        </a:ln>
      </a:spPr>
      <a:bodyPr lIns="54000" tIns="54000" rIns="54000" bIns="54000"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54000" tIns="54000" rIns="54000" bIns="54000" rtlCol="0">
        <a:noAutofit/>
      </a:bodyPr>
      <a:lstStyle>
        <a:defPPr>
          <a:defRPr sz="900" dirty="0" smtClean="0">
            <a:latin typeface="Arial" pitchFamily="34" charset="0"/>
            <a:cs typeface="Arial" pitchFamily="34" charset="0"/>
          </a:defRPr>
        </a:defPPr>
      </a:lstStyle>
    </a:txDef>
  </a:objectDefaults>
  <a:extraClrSchemeLst>
    <a:extraClrScheme>
      <a:clrScheme name="KPMG Colours">
        <a:dk1>
          <a:srgbClr val="000000"/>
        </a:dk1>
        <a:lt1>
          <a:srgbClr val="FFFFFF"/>
        </a:lt1>
        <a:dk2>
          <a:srgbClr val="007C92"/>
        </a:dk2>
        <a:lt2>
          <a:srgbClr val="747678"/>
        </a:lt2>
        <a:accent1>
          <a:srgbClr val="8E258D"/>
        </a:accent1>
        <a:accent2>
          <a:srgbClr val="A79E70"/>
        </a:accent2>
        <a:accent3>
          <a:srgbClr val="7AB800"/>
        </a:accent3>
        <a:accent4>
          <a:srgbClr val="00338D"/>
        </a:accent4>
        <a:accent5>
          <a:srgbClr val="C84E00"/>
        </a:accent5>
        <a:accent6>
          <a:srgbClr val="EBB700"/>
        </a:accent6>
        <a:hlink>
          <a:srgbClr val="007C92"/>
        </a:hlink>
        <a:folHlink>
          <a:srgbClr val="8E258D"/>
        </a:folHlink>
      </a:clrScheme>
    </a:extraClrScheme>
  </a:extraClrSchemeLst>
  <a:custClrLst>
    <a:custClr name="Turquoise 100%">
      <a:srgbClr val="007C92"/>
    </a:custClr>
    <a:custClr name="Deep Purple 100%">
      <a:srgbClr val="8E258D"/>
    </a:custClr>
    <a:custClr name="Tan 100%">
      <a:srgbClr val="A79E70"/>
    </a:custClr>
    <a:custClr name="Bright Green 100%">
      <a:srgbClr val="7AB800"/>
    </a:custClr>
    <a:custClr name="Deep Blue 100%">
      <a:srgbClr val="00338D"/>
    </a:custClr>
    <a:custClr name="Orange 100%">
      <a:srgbClr val="C84E00"/>
    </a:custClr>
    <a:custClr name="Bright Yellow 100%">
      <a:srgbClr val="EBB700"/>
    </a:custClr>
    <a:custClr name="Powder Blue 100%">
      <a:srgbClr val="98C6EA"/>
    </a:custClr>
    <a:custClr name="Gray 100%">
      <a:srgbClr val="747678"/>
    </a:custClr>
    <a:custClr name="Red 100%">
      <a:srgbClr val="9E3039"/>
    </a:custClr>
    <a:custClr name="Turquoise 75%">
      <a:srgbClr val="409DAD"/>
    </a:custClr>
    <a:custClr name="Deep Purple 75%">
      <a:srgbClr val="AA5CAA"/>
    </a:custClr>
    <a:custClr name="Tan 75%">
      <a:srgbClr val="BDB694"/>
    </a:custClr>
    <a:custClr name="Bright Green 75%">
      <a:srgbClr val="9BCA40"/>
    </a:custClr>
    <a:custClr name="Deep Blue 75%">
      <a:srgbClr val="4066AA"/>
    </a:custClr>
    <a:custClr name="Orange 75%">
      <a:srgbClr val="D67A40"/>
    </a:custClr>
    <a:custClr name="Bright Yellow 75%">
      <a:srgbClr val="F0C940"/>
    </a:custClr>
    <a:custClr name="Powder Blue 75%">
      <a:srgbClr val="B2D4EF"/>
    </a:custClr>
    <a:custClr name="Gray 75%">
      <a:srgbClr val="97989A"/>
    </a:custClr>
    <a:custClr name="Red 75%">
      <a:srgbClr val="B6646B"/>
    </a:custClr>
    <a:custClr name="Turquoise 50%">
      <a:srgbClr val="80BEC9"/>
    </a:custClr>
    <a:custClr name="Deep Purple 50%">
      <a:srgbClr val="C792C6"/>
    </a:custClr>
    <a:custClr name="Tan 50%">
      <a:srgbClr val="D3CFB8"/>
    </a:custClr>
    <a:custClr name="Bright Green 50%">
      <a:srgbClr val="BDDC80"/>
    </a:custClr>
    <a:custClr name="Deep Blue 50%">
      <a:srgbClr val="8099C6"/>
    </a:custClr>
    <a:custClr name="Orange 50%">
      <a:srgbClr val="E3A780"/>
    </a:custClr>
    <a:custClr name="Bright Yellow 50%">
      <a:srgbClr val="F5DB7E"/>
    </a:custClr>
    <a:custClr name="Powder Blue 50%">
      <a:srgbClr val="CCE3F4"/>
    </a:custClr>
    <a:custClr name="Gray 50%">
      <a:srgbClr val="BABBBC"/>
    </a:custClr>
    <a:custClr name="Red 50%">
      <a:srgbClr val="CF989C"/>
    </a:custClr>
    <a:custClr name="Turquoise 25%">
      <a:srgbClr val="BFDEE4"/>
    </a:custClr>
    <a:custClr name="Deep Purple 25%">
      <a:srgbClr val="E3C9E3"/>
    </a:custClr>
    <a:custClr name="Tan 25%">
      <a:srgbClr val="E9E7DB"/>
    </a:custClr>
    <a:custClr name="Bright Green 25%">
      <a:srgbClr val="DEEDBF"/>
    </a:custClr>
    <a:custClr name="Deep Blue 25%">
      <a:srgbClr val="BFCCE3"/>
    </a:custClr>
    <a:custClr name="Orange 25%">
      <a:srgbClr val="F1D3BF"/>
    </a:custClr>
    <a:custClr name="Bright Yellow 25%">
      <a:srgbClr val="FAEDBF"/>
    </a:custClr>
    <a:custClr name="Powder Blue 25%">
      <a:srgbClr val="E5F1FA"/>
    </a:custClr>
    <a:custClr name="Gray 25%">
      <a:srgbClr val="DCDDDD"/>
    </a:custClr>
    <a:custClr name="Red 25%">
      <a:srgbClr val="E7CBCE"/>
    </a:custClr>
    <a:custClr name="Turquoise 10%">
      <a:srgbClr val="E5F2F4"/>
    </a:custClr>
    <a:custClr name="Deep Purple 10%">
      <a:srgbClr val="F3E9F3"/>
    </a:custClr>
    <a:custClr name="Tan 10%">
      <a:srgbClr val="F6F5F0"/>
    </a:custClr>
    <a:custClr name="Bright Green 10%">
      <a:srgbClr val="F1F8E5"/>
    </a:custClr>
    <a:custClr name="Deep Blue 10%">
      <a:srgbClr val="E5EAF3"/>
    </a:custClr>
    <a:custClr name="Orange 10%">
      <a:srgbClr val="F9EDE5"/>
    </a:custClr>
    <a:custClr name="Bright Yellow 10%">
      <a:srgbClr val="FDF8E5"/>
    </a:custClr>
    <a:custClr name="Powder Blue 10%">
      <a:srgbClr val="F4F9FD"/>
    </a:custClr>
    <a:custClr name="Gray 10%">
      <a:srgbClr val="F1F1F1"/>
    </a:custClr>
    <a:custClr name="Red 10%">
      <a:srgbClr val="F5EAEB"/>
    </a:custClr>
  </a:custClrLst>
</a:theme>
</file>

<file path=ppt/theme/theme2.xml><?xml version="1.0" encoding="utf-8"?>
<a:theme xmlns:a="http://schemas.openxmlformats.org/drawingml/2006/main" name="2_Powerpoint_A4_Template_2003">
  <a:themeElements>
    <a:clrScheme name="KPMG_CREATE_A4_Template_2003 4">
      <a:dk1>
        <a:srgbClr val="000000"/>
      </a:dk1>
      <a:lt1>
        <a:srgbClr val="FFFFFF"/>
      </a:lt1>
      <a:dk2>
        <a:srgbClr val="000000"/>
      </a:dk2>
      <a:lt2>
        <a:srgbClr val="747678"/>
      </a:lt2>
      <a:accent1>
        <a:srgbClr val="00338D"/>
      </a:accent1>
      <a:accent2>
        <a:srgbClr val="6A7F10"/>
      </a:accent2>
      <a:accent3>
        <a:srgbClr val="FFFFFF"/>
      </a:accent3>
      <a:accent4>
        <a:srgbClr val="000000"/>
      </a:accent4>
      <a:accent5>
        <a:srgbClr val="AAADC5"/>
      </a:accent5>
      <a:accent6>
        <a:srgbClr val="5F720D"/>
      </a:accent6>
      <a:hlink>
        <a:srgbClr val="8E258D"/>
      </a:hlink>
      <a:folHlink>
        <a:srgbClr val="007C92"/>
      </a:folHlink>
    </a:clrScheme>
    <a:fontScheme name="KPMG_CREATE_A4_Template_2003">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2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2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KPMG_CREATE_A4_Template_2003 1">
        <a:dk1>
          <a:srgbClr val="00338D"/>
        </a:dk1>
        <a:lt1>
          <a:srgbClr val="FFFFFF"/>
        </a:lt1>
        <a:dk2>
          <a:srgbClr val="000000"/>
        </a:dk2>
        <a:lt2>
          <a:srgbClr val="BABBBC"/>
        </a:lt2>
        <a:accent1>
          <a:srgbClr val="007C92"/>
        </a:accent1>
        <a:accent2>
          <a:srgbClr val="409DAD"/>
        </a:accent2>
        <a:accent3>
          <a:srgbClr val="FFFFFF"/>
        </a:accent3>
        <a:accent4>
          <a:srgbClr val="002A78"/>
        </a:accent4>
        <a:accent5>
          <a:srgbClr val="AABFC7"/>
        </a:accent5>
        <a:accent6>
          <a:srgbClr val="398E9C"/>
        </a:accent6>
        <a:hlink>
          <a:srgbClr val="80BEC9"/>
        </a:hlink>
        <a:folHlink>
          <a:srgbClr val="BFDEE4"/>
        </a:folHlink>
      </a:clrScheme>
      <a:clrMap bg1="lt1" tx1="dk1" bg2="lt2" tx2="dk2" accent1="accent1" accent2="accent2" accent3="accent3" accent4="accent4" accent5="accent5" accent6="accent6" hlink="hlink" folHlink="folHlink"/>
    </a:extraClrScheme>
    <a:extraClrScheme>
      <a:clrScheme name="KPMG_CREATE_A4_Template_2003 2">
        <a:dk1>
          <a:srgbClr val="00338D"/>
        </a:dk1>
        <a:lt1>
          <a:srgbClr val="FFFFFF"/>
        </a:lt1>
        <a:dk2>
          <a:srgbClr val="000000"/>
        </a:dk2>
        <a:lt2>
          <a:srgbClr val="BABBBC"/>
        </a:lt2>
        <a:accent1>
          <a:srgbClr val="8E258D"/>
        </a:accent1>
        <a:accent2>
          <a:srgbClr val="AA5CAA"/>
        </a:accent2>
        <a:accent3>
          <a:srgbClr val="FFFFFF"/>
        </a:accent3>
        <a:accent4>
          <a:srgbClr val="002A78"/>
        </a:accent4>
        <a:accent5>
          <a:srgbClr val="C6ACC5"/>
        </a:accent5>
        <a:accent6>
          <a:srgbClr val="9A539A"/>
        </a:accent6>
        <a:hlink>
          <a:srgbClr val="C792C6"/>
        </a:hlink>
        <a:folHlink>
          <a:srgbClr val="E3C9E3"/>
        </a:folHlink>
      </a:clrScheme>
      <a:clrMap bg1="lt1" tx1="dk1" bg2="lt2" tx2="dk2" accent1="accent1" accent2="accent2" accent3="accent3" accent4="accent4" accent5="accent5" accent6="accent6" hlink="hlink" folHlink="folHlink"/>
    </a:extraClrScheme>
    <a:extraClrScheme>
      <a:clrScheme name="KPMG_CREATE_A4_Template_2003 3">
        <a:dk1>
          <a:srgbClr val="8E258D"/>
        </a:dk1>
        <a:lt1>
          <a:srgbClr val="FFFFFF"/>
        </a:lt1>
        <a:dk2>
          <a:srgbClr val="000000"/>
        </a:dk2>
        <a:lt2>
          <a:srgbClr val="BABBBC"/>
        </a:lt2>
        <a:accent1>
          <a:srgbClr val="00338D"/>
        </a:accent1>
        <a:accent2>
          <a:srgbClr val="AA5CAA"/>
        </a:accent2>
        <a:accent3>
          <a:srgbClr val="FFFFFF"/>
        </a:accent3>
        <a:accent4>
          <a:srgbClr val="781E78"/>
        </a:accent4>
        <a:accent5>
          <a:srgbClr val="AAADC5"/>
        </a:accent5>
        <a:accent6>
          <a:srgbClr val="9A539A"/>
        </a:accent6>
        <a:hlink>
          <a:srgbClr val="C792C6"/>
        </a:hlink>
        <a:folHlink>
          <a:srgbClr val="E3C9E3"/>
        </a:folHlink>
      </a:clrScheme>
      <a:clrMap bg1="lt1" tx1="dk1" bg2="lt2" tx2="dk2" accent1="accent1" accent2="accent2" accent3="accent3" accent4="accent4" accent5="accent5" accent6="accent6" hlink="hlink" folHlink="folHlink"/>
    </a:extraClrScheme>
    <a:extraClrScheme>
      <a:clrScheme name="KPMG_CREATE_A4_Template_2003 4">
        <a:dk1>
          <a:srgbClr val="000000"/>
        </a:dk1>
        <a:lt1>
          <a:srgbClr val="FFFFFF"/>
        </a:lt1>
        <a:dk2>
          <a:srgbClr val="000000"/>
        </a:dk2>
        <a:lt2>
          <a:srgbClr val="747678"/>
        </a:lt2>
        <a:accent1>
          <a:srgbClr val="00338D"/>
        </a:accent1>
        <a:accent2>
          <a:srgbClr val="6A7F10"/>
        </a:accent2>
        <a:accent3>
          <a:srgbClr val="FFFFFF"/>
        </a:accent3>
        <a:accent4>
          <a:srgbClr val="000000"/>
        </a:accent4>
        <a:accent5>
          <a:srgbClr val="AAADC5"/>
        </a:accent5>
        <a:accent6>
          <a:srgbClr val="5F720D"/>
        </a:accent6>
        <a:hlink>
          <a:srgbClr val="8E258D"/>
        </a:hlink>
        <a:folHlink>
          <a:srgbClr val="007C9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Powerpoint_A4_Template_2003">
  <a:themeElements>
    <a:clrScheme name="KPMG_CREATE_A4_Template_2003 4">
      <a:dk1>
        <a:srgbClr val="000000"/>
      </a:dk1>
      <a:lt1>
        <a:srgbClr val="FFFFFF"/>
      </a:lt1>
      <a:dk2>
        <a:srgbClr val="000000"/>
      </a:dk2>
      <a:lt2>
        <a:srgbClr val="747678"/>
      </a:lt2>
      <a:accent1>
        <a:srgbClr val="00338D"/>
      </a:accent1>
      <a:accent2>
        <a:srgbClr val="6A7F10"/>
      </a:accent2>
      <a:accent3>
        <a:srgbClr val="FFFFFF"/>
      </a:accent3>
      <a:accent4>
        <a:srgbClr val="000000"/>
      </a:accent4>
      <a:accent5>
        <a:srgbClr val="AAADC5"/>
      </a:accent5>
      <a:accent6>
        <a:srgbClr val="5F720D"/>
      </a:accent6>
      <a:hlink>
        <a:srgbClr val="8E258D"/>
      </a:hlink>
      <a:folHlink>
        <a:srgbClr val="007C92"/>
      </a:folHlink>
    </a:clrScheme>
    <a:fontScheme name="KPMG_CREATE_A4_Template_2003">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2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2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KPMG_CREATE_A4_Template_2003 1">
        <a:dk1>
          <a:srgbClr val="00338D"/>
        </a:dk1>
        <a:lt1>
          <a:srgbClr val="FFFFFF"/>
        </a:lt1>
        <a:dk2>
          <a:srgbClr val="000000"/>
        </a:dk2>
        <a:lt2>
          <a:srgbClr val="BABBBC"/>
        </a:lt2>
        <a:accent1>
          <a:srgbClr val="007C92"/>
        </a:accent1>
        <a:accent2>
          <a:srgbClr val="409DAD"/>
        </a:accent2>
        <a:accent3>
          <a:srgbClr val="FFFFFF"/>
        </a:accent3>
        <a:accent4>
          <a:srgbClr val="002A78"/>
        </a:accent4>
        <a:accent5>
          <a:srgbClr val="AABFC7"/>
        </a:accent5>
        <a:accent6>
          <a:srgbClr val="398E9C"/>
        </a:accent6>
        <a:hlink>
          <a:srgbClr val="80BEC9"/>
        </a:hlink>
        <a:folHlink>
          <a:srgbClr val="BFDEE4"/>
        </a:folHlink>
      </a:clrScheme>
      <a:clrMap bg1="lt1" tx1="dk1" bg2="lt2" tx2="dk2" accent1="accent1" accent2="accent2" accent3="accent3" accent4="accent4" accent5="accent5" accent6="accent6" hlink="hlink" folHlink="folHlink"/>
    </a:extraClrScheme>
    <a:extraClrScheme>
      <a:clrScheme name="KPMG_CREATE_A4_Template_2003 2">
        <a:dk1>
          <a:srgbClr val="00338D"/>
        </a:dk1>
        <a:lt1>
          <a:srgbClr val="FFFFFF"/>
        </a:lt1>
        <a:dk2>
          <a:srgbClr val="000000"/>
        </a:dk2>
        <a:lt2>
          <a:srgbClr val="BABBBC"/>
        </a:lt2>
        <a:accent1>
          <a:srgbClr val="8E258D"/>
        </a:accent1>
        <a:accent2>
          <a:srgbClr val="AA5CAA"/>
        </a:accent2>
        <a:accent3>
          <a:srgbClr val="FFFFFF"/>
        </a:accent3>
        <a:accent4>
          <a:srgbClr val="002A78"/>
        </a:accent4>
        <a:accent5>
          <a:srgbClr val="C6ACC5"/>
        </a:accent5>
        <a:accent6>
          <a:srgbClr val="9A539A"/>
        </a:accent6>
        <a:hlink>
          <a:srgbClr val="C792C6"/>
        </a:hlink>
        <a:folHlink>
          <a:srgbClr val="E3C9E3"/>
        </a:folHlink>
      </a:clrScheme>
      <a:clrMap bg1="lt1" tx1="dk1" bg2="lt2" tx2="dk2" accent1="accent1" accent2="accent2" accent3="accent3" accent4="accent4" accent5="accent5" accent6="accent6" hlink="hlink" folHlink="folHlink"/>
    </a:extraClrScheme>
    <a:extraClrScheme>
      <a:clrScheme name="KPMG_CREATE_A4_Template_2003 3">
        <a:dk1>
          <a:srgbClr val="8E258D"/>
        </a:dk1>
        <a:lt1>
          <a:srgbClr val="FFFFFF"/>
        </a:lt1>
        <a:dk2>
          <a:srgbClr val="000000"/>
        </a:dk2>
        <a:lt2>
          <a:srgbClr val="BABBBC"/>
        </a:lt2>
        <a:accent1>
          <a:srgbClr val="00338D"/>
        </a:accent1>
        <a:accent2>
          <a:srgbClr val="AA5CAA"/>
        </a:accent2>
        <a:accent3>
          <a:srgbClr val="FFFFFF"/>
        </a:accent3>
        <a:accent4>
          <a:srgbClr val="781E78"/>
        </a:accent4>
        <a:accent5>
          <a:srgbClr val="AAADC5"/>
        </a:accent5>
        <a:accent6>
          <a:srgbClr val="9A539A"/>
        </a:accent6>
        <a:hlink>
          <a:srgbClr val="C792C6"/>
        </a:hlink>
        <a:folHlink>
          <a:srgbClr val="E3C9E3"/>
        </a:folHlink>
      </a:clrScheme>
      <a:clrMap bg1="lt1" tx1="dk1" bg2="lt2" tx2="dk2" accent1="accent1" accent2="accent2" accent3="accent3" accent4="accent4" accent5="accent5" accent6="accent6" hlink="hlink" folHlink="folHlink"/>
    </a:extraClrScheme>
    <a:extraClrScheme>
      <a:clrScheme name="KPMG_CREATE_A4_Template_2003 4">
        <a:dk1>
          <a:srgbClr val="000000"/>
        </a:dk1>
        <a:lt1>
          <a:srgbClr val="FFFFFF"/>
        </a:lt1>
        <a:dk2>
          <a:srgbClr val="000000"/>
        </a:dk2>
        <a:lt2>
          <a:srgbClr val="747678"/>
        </a:lt2>
        <a:accent1>
          <a:srgbClr val="00338D"/>
        </a:accent1>
        <a:accent2>
          <a:srgbClr val="6A7F10"/>
        </a:accent2>
        <a:accent3>
          <a:srgbClr val="FFFFFF"/>
        </a:accent3>
        <a:accent4>
          <a:srgbClr val="000000"/>
        </a:accent4>
        <a:accent5>
          <a:srgbClr val="AAADC5"/>
        </a:accent5>
        <a:accent6>
          <a:srgbClr val="5F720D"/>
        </a:accent6>
        <a:hlink>
          <a:srgbClr val="8E258D"/>
        </a:hlink>
        <a:folHlink>
          <a:srgbClr val="007C9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Powerpoint_A4_Template_2003">
  <a:themeElements>
    <a:clrScheme name="KPMG_CREATE_A4_Template_2003 4">
      <a:dk1>
        <a:srgbClr val="000000"/>
      </a:dk1>
      <a:lt1>
        <a:srgbClr val="FFFFFF"/>
      </a:lt1>
      <a:dk2>
        <a:srgbClr val="000000"/>
      </a:dk2>
      <a:lt2>
        <a:srgbClr val="747678"/>
      </a:lt2>
      <a:accent1>
        <a:srgbClr val="00338D"/>
      </a:accent1>
      <a:accent2>
        <a:srgbClr val="6A7F10"/>
      </a:accent2>
      <a:accent3>
        <a:srgbClr val="FFFFFF"/>
      </a:accent3>
      <a:accent4>
        <a:srgbClr val="000000"/>
      </a:accent4>
      <a:accent5>
        <a:srgbClr val="AAADC5"/>
      </a:accent5>
      <a:accent6>
        <a:srgbClr val="5F720D"/>
      </a:accent6>
      <a:hlink>
        <a:srgbClr val="8E258D"/>
      </a:hlink>
      <a:folHlink>
        <a:srgbClr val="007C92"/>
      </a:folHlink>
    </a:clrScheme>
    <a:fontScheme name="KPMG_CREATE_A4_Template_2003">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2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200" b="0" i="0" u="none" strike="noStrike" cap="none" normalizeH="0" baseline="0" smtClean="0">
            <a:ln>
              <a:noFill/>
            </a:ln>
            <a:solidFill>
              <a:schemeClr val="tx1"/>
            </a:solidFill>
            <a:effectLst/>
            <a:latin typeface="Arial" charset="0"/>
            <a:cs typeface="Arial" charset="0"/>
          </a:defRPr>
        </a:defPPr>
      </a:lstStyle>
    </a:lnDef>
    <a:txDef>
      <a:spPr/>
      <a:bodyPr/>
      <a:lstStyle>
        <a:defPPr>
          <a:defRPr sz="2000" b="0" kern="0" dirty="0" smtClean="0"/>
        </a:defPPr>
      </a:lstStyle>
    </a:txDef>
  </a:objectDefaults>
  <a:extraClrSchemeLst>
    <a:extraClrScheme>
      <a:clrScheme name="KPMG_CREATE_A4_Template_2003 1">
        <a:dk1>
          <a:srgbClr val="00338D"/>
        </a:dk1>
        <a:lt1>
          <a:srgbClr val="FFFFFF"/>
        </a:lt1>
        <a:dk2>
          <a:srgbClr val="000000"/>
        </a:dk2>
        <a:lt2>
          <a:srgbClr val="BABBBC"/>
        </a:lt2>
        <a:accent1>
          <a:srgbClr val="007C92"/>
        </a:accent1>
        <a:accent2>
          <a:srgbClr val="409DAD"/>
        </a:accent2>
        <a:accent3>
          <a:srgbClr val="FFFFFF"/>
        </a:accent3>
        <a:accent4>
          <a:srgbClr val="002A78"/>
        </a:accent4>
        <a:accent5>
          <a:srgbClr val="AABFC7"/>
        </a:accent5>
        <a:accent6>
          <a:srgbClr val="398E9C"/>
        </a:accent6>
        <a:hlink>
          <a:srgbClr val="80BEC9"/>
        </a:hlink>
        <a:folHlink>
          <a:srgbClr val="BFDEE4"/>
        </a:folHlink>
      </a:clrScheme>
      <a:clrMap bg1="lt1" tx1="dk1" bg2="lt2" tx2="dk2" accent1="accent1" accent2="accent2" accent3="accent3" accent4="accent4" accent5="accent5" accent6="accent6" hlink="hlink" folHlink="folHlink"/>
    </a:extraClrScheme>
    <a:extraClrScheme>
      <a:clrScheme name="KPMG_CREATE_A4_Template_2003 2">
        <a:dk1>
          <a:srgbClr val="00338D"/>
        </a:dk1>
        <a:lt1>
          <a:srgbClr val="FFFFFF"/>
        </a:lt1>
        <a:dk2>
          <a:srgbClr val="000000"/>
        </a:dk2>
        <a:lt2>
          <a:srgbClr val="BABBBC"/>
        </a:lt2>
        <a:accent1>
          <a:srgbClr val="8E258D"/>
        </a:accent1>
        <a:accent2>
          <a:srgbClr val="AA5CAA"/>
        </a:accent2>
        <a:accent3>
          <a:srgbClr val="FFFFFF"/>
        </a:accent3>
        <a:accent4>
          <a:srgbClr val="002A78"/>
        </a:accent4>
        <a:accent5>
          <a:srgbClr val="C6ACC5"/>
        </a:accent5>
        <a:accent6>
          <a:srgbClr val="9A539A"/>
        </a:accent6>
        <a:hlink>
          <a:srgbClr val="C792C6"/>
        </a:hlink>
        <a:folHlink>
          <a:srgbClr val="E3C9E3"/>
        </a:folHlink>
      </a:clrScheme>
      <a:clrMap bg1="lt1" tx1="dk1" bg2="lt2" tx2="dk2" accent1="accent1" accent2="accent2" accent3="accent3" accent4="accent4" accent5="accent5" accent6="accent6" hlink="hlink" folHlink="folHlink"/>
    </a:extraClrScheme>
    <a:extraClrScheme>
      <a:clrScheme name="KPMG_CREATE_A4_Template_2003 3">
        <a:dk1>
          <a:srgbClr val="8E258D"/>
        </a:dk1>
        <a:lt1>
          <a:srgbClr val="FFFFFF"/>
        </a:lt1>
        <a:dk2>
          <a:srgbClr val="000000"/>
        </a:dk2>
        <a:lt2>
          <a:srgbClr val="BABBBC"/>
        </a:lt2>
        <a:accent1>
          <a:srgbClr val="00338D"/>
        </a:accent1>
        <a:accent2>
          <a:srgbClr val="AA5CAA"/>
        </a:accent2>
        <a:accent3>
          <a:srgbClr val="FFFFFF"/>
        </a:accent3>
        <a:accent4>
          <a:srgbClr val="781E78"/>
        </a:accent4>
        <a:accent5>
          <a:srgbClr val="AAADC5"/>
        </a:accent5>
        <a:accent6>
          <a:srgbClr val="9A539A"/>
        </a:accent6>
        <a:hlink>
          <a:srgbClr val="C792C6"/>
        </a:hlink>
        <a:folHlink>
          <a:srgbClr val="E3C9E3"/>
        </a:folHlink>
      </a:clrScheme>
      <a:clrMap bg1="lt1" tx1="dk1" bg2="lt2" tx2="dk2" accent1="accent1" accent2="accent2" accent3="accent3" accent4="accent4" accent5="accent5" accent6="accent6" hlink="hlink" folHlink="folHlink"/>
    </a:extraClrScheme>
    <a:extraClrScheme>
      <a:clrScheme name="KPMG_CREATE_A4_Template_2003 4">
        <a:dk1>
          <a:srgbClr val="000000"/>
        </a:dk1>
        <a:lt1>
          <a:srgbClr val="FFFFFF"/>
        </a:lt1>
        <a:dk2>
          <a:srgbClr val="000000"/>
        </a:dk2>
        <a:lt2>
          <a:srgbClr val="747678"/>
        </a:lt2>
        <a:accent1>
          <a:srgbClr val="00338D"/>
        </a:accent1>
        <a:accent2>
          <a:srgbClr val="6A7F10"/>
        </a:accent2>
        <a:accent3>
          <a:srgbClr val="FFFFFF"/>
        </a:accent3>
        <a:accent4>
          <a:srgbClr val="000000"/>
        </a:accent4>
        <a:accent5>
          <a:srgbClr val="AAADC5"/>
        </a:accent5>
        <a:accent6>
          <a:srgbClr val="5F720D"/>
        </a:accent6>
        <a:hlink>
          <a:srgbClr val="8E258D"/>
        </a:hlink>
        <a:folHlink>
          <a:srgbClr val="007C9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Powerpoint_A4_Template_2003">
  <a:themeElements>
    <a:clrScheme name="KPMG_CREATE_A4_Template_2003 4">
      <a:dk1>
        <a:srgbClr val="000000"/>
      </a:dk1>
      <a:lt1>
        <a:srgbClr val="FFFFFF"/>
      </a:lt1>
      <a:dk2>
        <a:srgbClr val="000000"/>
      </a:dk2>
      <a:lt2>
        <a:srgbClr val="747678"/>
      </a:lt2>
      <a:accent1>
        <a:srgbClr val="00338D"/>
      </a:accent1>
      <a:accent2>
        <a:srgbClr val="6A7F10"/>
      </a:accent2>
      <a:accent3>
        <a:srgbClr val="FFFFFF"/>
      </a:accent3>
      <a:accent4>
        <a:srgbClr val="000000"/>
      </a:accent4>
      <a:accent5>
        <a:srgbClr val="AAADC5"/>
      </a:accent5>
      <a:accent6>
        <a:srgbClr val="5F720D"/>
      </a:accent6>
      <a:hlink>
        <a:srgbClr val="8E258D"/>
      </a:hlink>
      <a:folHlink>
        <a:srgbClr val="007C92"/>
      </a:folHlink>
    </a:clrScheme>
    <a:fontScheme name="KPMG_CREATE_A4_Template_2003">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2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2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KPMG_CREATE_A4_Template_2003 1">
        <a:dk1>
          <a:srgbClr val="00338D"/>
        </a:dk1>
        <a:lt1>
          <a:srgbClr val="FFFFFF"/>
        </a:lt1>
        <a:dk2>
          <a:srgbClr val="000000"/>
        </a:dk2>
        <a:lt2>
          <a:srgbClr val="BABBBC"/>
        </a:lt2>
        <a:accent1>
          <a:srgbClr val="007C92"/>
        </a:accent1>
        <a:accent2>
          <a:srgbClr val="409DAD"/>
        </a:accent2>
        <a:accent3>
          <a:srgbClr val="FFFFFF"/>
        </a:accent3>
        <a:accent4>
          <a:srgbClr val="002A78"/>
        </a:accent4>
        <a:accent5>
          <a:srgbClr val="AABFC7"/>
        </a:accent5>
        <a:accent6>
          <a:srgbClr val="398E9C"/>
        </a:accent6>
        <a:hlink>
          <a:srgbClr val="80BEC9"/>
        </a:hlink>
        <a:folHlink>
          <a:srgbClr val="BFDEE4"/>
        </a:folHlink>
      </a:clrScheme>
      <a:clrMap bg1="lt1" tx1="dk1" bg2="lt2" tx2="dk2" accent1="accent1" accent2="accent2" accent3="accent3" accent4="accent4" accent5="accent5" accent6="accent6" hlink="hlink" folHlink="folHlink"/>
    </a:extraClrScheme>
    <a:extraClrScheme>
      <a:clrScheme name="KPMG_CREATE_A4_Template_2003 2">
        <a:dk1>
          <a:srgbClr val="00338D"/>
        </a:dk1>
        <a:lt1>
          <a:srgbClr val="FFFFFF"/>
        </a:lt1>
        <a:dk2>
          <a:srgbClr val="000000"/>
        </a:dk2>
        <a:lt2>
          <a:srgbClr val="BABBBC"/>
        </a:lt2>
        <a:accent1>
          <a:srgbClr val="8E258D"/>
        </a:accent1>
        <a:accent2>
          <a:srgbClr val="AA5CAA"/>
        </a:accent2>
        <a:accent3>
          <a:srgbClr val="FFFFFF"/>
        </a:accent3>
        <a:accent4>
          <a:srgbClr val="002A78"/>
        </a:accent4>
        <a:accent5>
          <a:srgbClr val="C6ACC5"/>
        </a:accent5>
        <a:accent6>
          <a:srgbClr val="9A539A"/>
        </a:accent6>
        <a:hlink>
          <a:srgbClr val="C792C6"/>
        </a:hlink>
        <a:folHlink>
          <a:srgbClr val="E3C9E3"/>
        </a:folHlink>
      </a:clrScheme>
      <a:clrMap bg1="lt1" tx1="dk1" bg2="lt2" tx2="dk2" accent1="accent1" accent2="accent2" accent3="accent3" accent4="accent4" accent5="accent5" accent6="accent6" hlink="hlink" folHlink="folHlink"/>
    </a:extraClrScheme>
    <a:extraClrScheme>
      <a:clrScheme name="KPMG_CREATE_A4_Template_2003 3">
        <a:dk1>
          <a:srgbClr val="8E258D"/>
        </a:dk1>
        <a:lt1>
          <a:srgbClr val="FFFFFF"/>
        </a:lt1>
        <a:dk2>
          <a:srgbClr val="000000"/>
        </a:dk2>
        <a:lt2>
          <a:srgbClr val="BABBBC"/>
        </a:lt2>
        <a:accent1>
          <a:srgbClr val="00338D"/>
        </a:accent1>
        <a:accent2>
          <a:srgbClr val="AA5CAA"/>
        </a:accent2>
        <a:accent3>
          <a:srgbClr val="FFFFFF"/>
        </a:accent3>
        <a:accent4>
          <a:srgbClr val="781E78"/>
        </a:accent4>
        <a:accent5>
          <a:srgbClr val="AAADC5"/>
        </a:accent5>
        <a:accent6>
          <a:srgbClr val="9A539A"/>
        </a:accent6>
        <a:hlink>
          <a:srgbClr val="C792C6"/>
        </a:hlink>
        <a:folHlink>
          <a:srgbClr val="E3C9E3"/>
        </a:folHlink>
      </a:clrScheme>
      <a:clrMap bg1="lt1" tx1="dk1" bg2="lt2" tx2="dk2" accent1="accent1" accent2="accent2" accent3="accent3" accent4="accent4" accent5="accent5" accent6="accent6" hlink="hlink" folHlink="folHlink"/>
    </a:extraClrScheme>
    <a:extraClrScheme>
      <a:clrScheme name="KPMG_CREATE_A4_Template_2003 4">
        <a:dk1>
          <a:srgbClr val="000000"/>
        </a:dk1>
        <a:lt1>
          <a:srgbClr val="FFFFFF"/>
        </a:lt1>
        <a:dk2>
          <a:srgbClr val="000000"/>
        </a:dk2>
        <a:lt2>
          <a:srgbClr val="747678"/>
        </a:lt2>
        <a:accent1>
          <a:srgbClr val="00338D"/>
        </a:accent1>
        <a:accent2>
          <a:srgbClr val="6A7F10"/>
        </a:accent2>
        <a:accent3>
          <a:srgbClr val="FFFFFF"/>
        </a:accent3>
        <a:accent4>
          <a:srgbClr val="000000"/>
        </a:accent4>
        <a:accent5>
          <a:srgbClr val="AAADC5"/>
        </a:accent5>
        <a:accent6>
          <a:srgbClr val="5F720D"/>
        </a:accent6>
        <a:hlink>
          <a:srgbClr val="8E258D"/>
        </a:hlink>
        <a:folHlink>
          <a:srgbClr val="007C9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0</TotalTime>
  <Words>5579</Words>
  <Application>Microsoft Office PowerPoint</Application>
  <PresentationFormat>A4 Paper (210x297 mm)</PresentationFormat>
  <Paragraphs>678</Paragraphs>
  <Slides>75</Slides>
  <Notes>4</Notes>
  <HiddenSlides>0</HiddenSlides>
  <MMClips>0</MMClips>
  <ScaleCrop>false</ScaleCrop>
  <HeadingPairs>
    <vt:vector size="8" baseType="variant">
      <vt:variant>
        <vt:lpstr>Fonts Used</vt:lpstr>
      </vt:variant>
      <vt:variant>
        <vt:i4>8</vt:i4>
      </vt:variant>
      <vt:variant>
        <vt:lpstr>Theme</vt:lpstr>
      </vt:variant>
      <vt:variant>
        <vt:i4>5</vt:i4>
      </vt:variant>
      <vt:variant>
        <vt:lpstr>Embedded OLE Servers</vt:lpstr>
      </vt:variant>
      <vt:variant>
        <vt:i4>1</vt:i4>
      </vt:variant>
      <vt:variant>
        <vt:lpstr>Slide Titles</vt:lpstr>
      </vt:variant>
      <vt:variant>
        <vt:i4>75</vt:i4>
      </vt:variant>
    </vt:vector>
  </HeadingPairs>
  <TitlesOfParts>
    <vt:vector size="89" baseType="lpstr">
      <vt:lpstr>Arial</vt:lpstr>
      <vt:lpstr>Arial Narrow</vt:lpstr>
      <vt:lpstr>Calibri</vt:lpstr>
      <vt:lpstr>Candara</vt:lpstr>
      <vt:lpstr>Gill Sans MT</vt:lpstr>
      <vt:lpstr>Symbol</vt:lpstr>
      <vt:lpstr>Univers 45 Light</vt:lpstr>
      <vt:lpstr>Wingdings</vt:lpstr>
      <vt:lpstr>CREATE SCREEN</vt:lpstr>
      <vt:lpstr>2_Powerpoint_A4_Template_2003</vt:lpstr>
      <vt:lpstr>1_Powerpoint_A4_Template_2003</vt:lpstr>
      <vt:lpstr>3_Powerpoint_A4_Template_2003</vt:lpstr>
      <vt:lpstr>4_Powerpoint_A4_Template_2003</vt:lpstr>
      <vt:lpstr>think-cell Slide</vt:lpstr>
      <vt:lpstr>PowerPoint Presentation</vt:lpstr>
      <vt:lpstr>PowerPoint Presentation</vt:lpstr>
      <vt:lpstr>NAS Class X (Cycle 2)  Objectives </vt:lpstr>
      <vt:lpstr>PowerPoint Presentation</vt:lpstr>
      <vt:lpstr>PowerPoint Presentation</vt:lpstr>
      <vt:lpstr>PowerPoint Presentation</vt:lpstr>
      <vt:lpstr>PowerPoint Presentation</vt:lpstr>
      <vt:lpstr>PowerPoint Presentation</vt:lpstr>
      <vt:lpstr>   National Level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Roles and Responsibilities: Institutional  Coordinator (IC) and Associate IC (1/6)  </vt:lpstr>
      <vt:lpstr>Roles and Responsibilities: Institutional  Coordinator (IC) and Associate IC (2/6)  </vt:lpstr>
      <vt:lpstr>Roles and Responsibilities: Institutional  Coordinator (IC) and Associate IC (3/6)</vt:lpstr>
      <vt:lpstr>Role and Responsibilities: Institutional  Coordinator (IC) and Associate IC (4/6)</vt:lpstr>
      <vt:lpstr>Criterial for Selection of Replacement Schools  </vt:lpstr>
      <vt:lpstr>Criterial for Selection of Replacement Schools  </vt:lpstr>
      <vt:lpstr>Role and Responsibilities: Institutional  Coordinator (IC) and Associate IC (5/6)</vt:lpstr>
      <vt:lpstr>Role and Responsibilities: Institutional  Coordinator (IC) and Associate IC (6/6)</vt:lpstr>
      <vt:lpstr>Key Points to be followed during District Coordinators’ Training (1/2) </vt:lpstr>
      <vt:lpstr>Key Points to be followed during District Coordinators’ Training (2/3) </vt:lpstr>
      <vt:lpstr>Key Points to be followed during District Coordinators’ Training (3/3) </vt:lpstr>
      <vt:lpstr>Roles and Responsibilities: RMSA - SPD</vt:lpstr>
      <vt:lpstr>   District Level</vt:lpstr>
      <vt:lpstr>Role and Responsibilities: District Coordinator (DC) and Assistant DC (1/6)</vt:lpstr>
      <vt:lpstr>Role and Responsibilities: District Coordinator (DC) and Assistant DC (2/6)</vt:lpstr>
      <vt:lpstr>Role and Responsibilities: District Coordinator (DC) and Assistant DC (3/6)</vt:lpstr>
      <vt:lpstr>Role and Responsibilities: District Coordinator (DC) and Assistant DC (4/6)</vt:lpstr>
      <vt:lpstr>Role and Responsibilities: District Coordinator (DC) and Assistant DC (5/6)</vt:lpstr>
      <vt:lpstr>Role and Responsibilities: District Coordinator (DC) and Assistant DC (6/6)</vt:lpstr>
      <vt:lpstr>Key Points to be followed during FI Training (1/2) </vt:lpstr>
      <vt:lpstr>Key Points to be followed during FI Training (2/2) </vt:lpstr>
      <vt:lpstr>Roles and Responsibilities: MIS Coordinator (1/4)</vt:lpstr>
      <vt:lpstr>Roles and Responsibilities: MIS Coordinator (2/4)</vt:lpstr>
      <vt:lpstr>Roles and Responsibilities: MIS Coordinator (3/4)</vt:lpstr>
      <vt:lpstr>Roles and Responsibilities: MIS Coordinator (4/4)</vt:lpstr>
      <vt:lpstr>Quality checks after receiving data from FIs </vt:lpstr>
      <vt:lpstr>Who can be a Field Investigator (FI)  </vt:lpstr>
      <vt:lpstr>Roles and Responsibilities: Field Investigators  Pre Survey</vt:lpstr>
      <vt:lpstr> Overview of FI Responsibilities: During Survey </vt:lpstr>
      <vt:lpstr>Classroom Activities of FI (1/2)</vt:lpstr>
      <vt:lpstr>Classroom Activities of FI (2/2)</vt:lpstr>
      <vt:lpstr>PowerPoint Presentation</vt:lpstr>
      <vt:lpstr>Packaging Procedure (2/2)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Student Sampling: Key Steps (8/14)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Session I (Administration of Tests and PQ) </vt:lpstr>
      <vt:lpstr>PowerPoint Presentation</vt:lpstr>
      <vt:lpstr>Session II (TQ, SQ and Remaining Work) </vt:lpstr>
      <vt:lpstr>Working with Codes: FI Roles and Responsibilities (1/2) </vt:lpstr>
      <vt:lpstr>Working with Codes: FI Roles and Responsibilities (2/2)</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2016-02-23T07:06:46Z</dcterms:created>
  <dcterms:modified xsi:type="dcterms:W3CDTF">2018-01-05T17:20:42Z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lpwstr>20150319</vt:lpwstr>
  </property>
  <property fmtid="{D5CDD505-2E9C-101B-9397-08002B2CF9AE}" pid="3" name="Format Name">
    <vt:lpwstr>BCG Format</vt:lpwstr>
  </property>
  <property fmtid="{D5CDD505-2E9C-101B-9397-08002B2CF9AE}" pid="4" name="Template Name">
    <vt:lpwstr>A4</vt:lpwstr>
  </property>
</Properties>
</file>